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3" r:id="rId5"/>
    <p:sldId id="259" r:id="rId6"/>
    <p:sldId id="260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62" r:id="rId15"/>
    <p:sldId id="261" r:id="rId16"/>
    <p:sldId id="264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4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D3C613-AB51-4A81-98F5-D81D447D5C72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3589C07D-1FA9-4C32-BDFE-E1608FC50427}">
      <dgm:prSet/>
      <dgm:spPr/>
      <dgm:t>
        <a:bodyPr/>
        <a:lstStyle/>
        <a:p>
          <a:r>
            <a:rPr lang="en-US"/>
            <a:t>EASYRENT is a web-based car rental application designed to simplify the process of renting vehicles.</a:t>
          </a:r>
        </a:p>
      </dgm:t>
    </dgm:pt>
    <dgm:pt modelId="{683614AA-9E70-4880-A0D5-F297088DBB90}" type="parTrans" cxnId="{60BC04AE-7399-464F-858E-5B5675D3BBBC}">
      <dgm:prSet/>
      <dgm:spPr/>
      <dgm:t>
        <a:bodyPr/>
        <a:lstStyle/>
        <a:p>
          <a:endParaRPr lang="en-US"/>
        </a:p>
      </dgm:t>
    </dgm:pt>
    <dgm:pt modelId="{83E71DDF-3436-467D-BF18-18C9BAC6AD6C}" type="sibTrans" cxnId="{60BC04AE-7399-464F-858E-5B5675D3BBBC}">
      <dgm:prSet/>
      <dgm:spPr/>
      <dgm:t>
        <a:bodyPr/>
        <a:lstStyle/>
        <a:p>
          <a:endParaRPr lang="en-US"/>
        </a:p>
      </dgm:t>
    </dgm:pt>
    <dgm:pt modelId="{1D07E20A-A763-417C-8AAA-12BFDBD72D46}">
      <dgm:prSet/>
      <dgm:spPr/>
      <dgm:t>
        <a:bodyPr/>
        <a:lstStyle/>
        <a:p>
          <a:r>
            <a:rPr lang="en-US" b="1"/>
            <a:t>Admin Management</a:t>
          </a:r>
          <a:r>
            <a:rPr lang="en-US"/>
            <a:t>: Allows administrators to manage car listings, bookings, and user data efficiently.</a:t>
          </a:r>
        </a:p>
      </dgm:t>
    </dgm:pt>
    <dgm:pt modelId="{F2DBFB57-935C-439F-903E-FF200EF6029F}" type="parTrans" cxnId="{59486CE5-BBFF-44B3-81C1-8AB49A12E994}">
      <dgm:prSet/>
      <dgm:spPr/>
      <dgm:t>
        <a:bodyPr/>
        <a:lstStyle/>
        <a:p>
          <a:endParaRPr lang="en-US"/>
        </a:p>
      </dgm:t>
    </dgm:pt>
    <dgm:pt modelId="{BDED8021-75AF-48D3-B7CF-D07FAD0F0964}" type="sibTrans" cxnId="{59486CE5-BBFF-44B3-81C1-8AB49A12E994}">
      <dgm:prSet/>
      <dgm:spPr/>
      <dgm:t>
        <a:bodyPr/>
        <a:lstStyle/>
        <a:p>
          <a:endParaRPr lang="en-US"/>
        </a:p>
      </dgm:t>
    </dgm:pt>
    <dgm:pt modelId="{37A78F28-CC87-48D1-B69C-247DE6BB958F}">
      <dgm:prSet/>
      <dgm:spPr/>
      <dgm:t>
        <a:bodyPr/>
        <a:lstStyle/>
        <a:p>
          <a:r>
            <a:rPr lang="en-US" b="1"/>
            <a:t>Real-Time Updates</a:t>
          </a:r>
          <a:r>
            <a:rPr lang="en-US"/>
            <a:t>: Reflects changes instantly using Angular’s reactive features</a:t>
          </a:r>
        </a:p>
      </dgm:t>
    </dgm:pt>
    <dgm:pt modelId="{88F3F653-F42F-473A-93C2-E0FE831F0DB8}" type="parTrans" cxnId="{4393CFE3-800F-4558-B83A-4CAE7FFA58D3}">
      <dgm:prSet/>
      <dgm:spPr/>
      <dgm:t>
        <a:bodyPr/>
        <a:lstStyle/>
        <a:p>
          <a:endParaRPr lang="en-US"/>
        </a:p>
      </dgm:t>
    </dgm:pt>
    <dgm:pt modelId="{B7645839-29F2-4FA4-9833-05E8A78C18A1}" type="sibTrans" cxnId="{4393CFE3-800F-4558-B83A-4CAE7FFA58D3}">
      <dgm:prSet/>
      <dgm:spPr/>
      <dgm:t>
        <a:bodyPr/>
        <a:lstStyle/>
        <a:p>
          <a:endParaRPr lang="en-US"/>
        </a:p>
      </dgm:t>
    </dgm:pt>
    <dgm:pt modelId="{08517C5F-777E-4C2D-8EAB-49BF125AF709}">
      <dgm:prSet/>
      <dgm:spPr/>
      <dgm:t>
        <a:bodyPr/>
        <a:lstStyle/>
        <a:p>
          <a:r>
            <a:rPr lang="en-US" b="1"/>
            <a:t>Secure Transactions</a:t>
          </a:r>
          <a:r>
            <a:rPr lang="en-US"/>
            <a:t>: Facilitates secure login, registration, and payment processes.</a:t>
          </a:r>
        </a:p>
      </dgm:t>
    </dgm:pt>
    <dgm:pt modelId="{4BA171B6-81E5-4A33-918E-188DFC95B889}" type="parTrans" cxnId="{5B8020A6-D8FA-4666-994B-3888E0E172CD}">
      <dgm:prSet/>
      <dgm:spPr/>
      <dgm:t>
        <a:bodyPr/>
        <a:lstStyle/>
        <a:p>
          <a:endParaRPr lang="en-US"/>
        </a:p>
      </dgm:t>
    </dgm:pt>
    <dgm:pt modelId="{0715AB91-4EA5-4247-8C49-6B77C9F38B69}" type="sibTrans" cxnId="{5B8020A6-D8FA-4666-994B-3888E0E172CD}">
      <dgm:prSet/>
      <dgm:spPr/>
      <dgm:t>
        <a:bodyPr/>
        <a:lstStyle/>
        <a:p>
          <a:endParaRPr lang="en-US"/>
        </a:p>
      </dgm:t>
    </dgm:pt>
    <dgm:pt modelId="{58B8D5A8-02B4-434C-8D21-BE754ADED388}">
      <dgm:prSet/>
      <dgm:spPr/>
      <dgm:t>
        <a:bodyPr/>
        <a:lstStyle/>
        <a:p>
          <a:r>
            <a:rPr lang="en-US" b="1"/>
            <a:t>User-Friendly Interface</a:t>
          </a:r>
          <a:r>
            <a:rPr lang="en-US"/>
            <a:t>: Offers a responsive and intuitive UI for both users and admins.</a:t>
          </a:r>
        </a:p>
      </dgm:t>
    </dgm:pt>
    <dgm:pt modelId="{87E07CFA-F3F6-4EDB-A57D-BEDE7239A437}" type="parTrans" cxnId="{82BC378C-6CA2-4D03-987E-B95B6ECB3ECD}">
      <dgm:prSet/>
      <dgm:spPr/>
      <dgm:t>
        <a:bodyPr/>
        <a:lstStyle/>
        <a:p>
          <a:endParaRPr lang="en-US"/>
        </a:p>
      </dgm:t>
    </dgm:pt>
    <dgm:pt modelId="{D334D146-9D22-487A-B7E8-1115CE0F2FD0}" type="sibTrans" cxnId="{82BC378C-6CA2-4D03-987E-B95B6ECB3ECD}">
      <dgm:prSet/>
      <dgm:spPr/>
      <dgm:t>
        <a:bodyPr/>
        <a:lstStyle/>
        <a:p>
          <a:endParaRPr lang="en-US"/>
        </a:p>
      </dgm:t>
    </dgm:pt>
    <dgm:pt modelId="{A819D25C-8A01-42AC-B53E-38FBFA58CCE8}" type="pres">
      <dgm:prSet presAssocID="{09D3C613-AB51-4A81-98F5-D81D447D5C72}" presName="vert0" presStyleCnt="0">
        <dgm:presLayoutVars>
          <dgm:dir/>
          <dgm:animOne val="branch"/>
          <dgm:animLvl val="lvl"/>
        </dgm:presLayoutVars>
      </dgm:prSet>
      <dgm:spPr/>
    </dgm:pt>
    <dgm:pt modelId="{A9EA4D5F-05F8-4810-8484-93064571A2AF}" type="pres">
      <dgm:prSet presAssocID="{3589C07D-1FA9-4C32-BDFE-E1608FC50427}" presName="thickLine" presStyleLbl="alignNode1" presStyleIdx="0" presStyleCnt="5"/>
      <dgm:spPr/>
    </dgm:pt>
    <dgm:pt modelId="{55F573DE-A495-4097-986B-90E71691D535}" type="pres">
      <dgm:prSet presAssocID="{3589C07D-1FA9-4C32-BDFE-E1608FC50427}" presName="horz1" presStyleCnt="0"/>
      <dgm:spPr/>
    </dgm:pt>
    <dgm:pt modelId="{05B2E8F7-2056-40AF-8790-5312830A8B78}" type="pres">
      <dgm:prSet presAssocID="{3589C07D-1FA9-4C32-BDFE-E1608FC50427}" presName="tx1" presStyleLbl="revTx" presStyleIdx="0" presStyleCnt="5"/>
      <dgm:spPr/>
    </dgm:pt>
    <dgm:pt modelId="{E0414B2F-0F65-45C1-903A-569FB157CADC}" type="pres">
      <dgm:prSet presAssocID="{3589C07D-1FA9-4C32-BDFE-E1608FC50427}" presName="vert1" presStyleCnt="0"/>
      <dgm:spPr/>
    </dgm:pt>
    <dgm:pt modelId="{D1B28B5F-9324-4CBE-A98E-690ABD33AEB1}" type="pres">
      <dgm:prSet presAssocID="{1D07E20A-A763-417C-8AAA-12BFDBD72D46}" presName="thickLine" presStyleLbl="alignNode1" presStyleIdx="1" presStyleCnt="5"/>
      <dgm:spPr/>
    </dgm:pt>
    <dgm:pt modelId="{B10E040D-9D19-41CA-81EE-EB26CE12F661}" type="pres">
      <dgm:prSet presAssocID="{1D07E20A-A763-417C-8AAA-12BFDBD72D46}" presName="horz1" presStyleCnt="0"/>
      <dgm:spPr/>
    </dgm:pt>
    <dgm:pt modelId="{6B562EE8-676D-4C7C-BDE6-714735435AE9}" type="pres">
      <dgm:prSet presAssocID="{1D07E20A-A763-417C-8AAA-12BFDBD72D46}" presName="tx1" presStyleLbl="revTx" presStyleIdx="1" presStyleCnt="5"/>
      <dgm:spPr/>
    </dgm:pt>
    <dgm:pt modelId="{E9181B0E-76D3-4F16-8029-0FE26621A270}" type="pres">
      <dgm:prSet presAssocID="{1D07E20A-A763-417C-8AAA-12BFDBD72D46}" presName="vert1" presStyleCnt="0"/>
      <dgm:spPr/>
    </dgm:pt>
    <dgm:pt modelId="{38FB3F3B-DDF9-4F49-8577-E86858AD4BB6}" type="pres">
      <dgm:prSet presAssocID="{37A78F28-CC87-48D1-B69C-247DE6BB958F}" presName="thickLine" presStyleLbl="alignNode1" presStyleIdx="2" presStyleCnt="5"/>
      <dgm:spPr/>
    </dgm:pt>
    <dgm:pt modelId="{E3FDF45D-A91B-4489-82F9-6D596529E38D}" type="pres">
      <dgm:prSet presAssocID="{37A78F28-CC87-48D1-B69C-247DE6BB958F}" presName="horz1" presStyleCnt="0"/>
      <dgm:spPr/>
    </dgm:pt>
    <dgm:pt modelId="{C1402D93-70B0-49E7-97A5-7FDFF0CF8F9F}" type="pres">
      <dgm:prSet presAssocID="{37A78F28-CC87-48D1-B69C-247DE6BB958F}" presName="tx1" presStyleLbl="revTx" presStyleIdx="2" presStyleCnt="5"/>
      <dgm:spPr/>
    </dgm:pt>
    <dgm:pt modelId="{ED2A6A1D-D6D0-4706-8627-4DF362FC9296}" type="pres">
      <dgm:prSet presAssocID="{37A78F28-CC87-48D1-B69C-247DE6BB958F}" presName="vert1" presStyleCnt="0"/>
      <dgm:spPr/>
    </dgm:pt>
    <dgm:pt modelId="{BA17E7B2-F4AC-4044-A73C-AE9E872F5176}" type="pres">
      <dgm:prSet presAssocID="{08517C5F-777E-4C2D-8EAB-49BF125AF709}" presName="thickLine" presStyleLbl="alignNode1" presStyleIdx="3" presStyleCnt="5"/>
      <dgm:spPr/>
    </dgm:pt>
    <dgm:pt modelId="{1FB52645-3903-4DE6-A560-E748A192599E}" type="pres">
      <dgm:prSet presAssocID="{08517C5F-777E-4C2D-8EAB-49BF125AF709}" presName="horz1" presStyleCnt="0"/>
      <dgm:spPr/>
    </dgm:pt>
    <dgm:pt modelId="{AA356208-ABAD-47AB-B1CE-22670B0779FB}" type="pres">
      <dgm:prSet presAssocID="{08517C5F-777E-4C2D-8EAB-49BF125AF709}" presName="tx1" presStyleLbl="revTx" presStyleIdx="3" presStyleCnt="5"/>
      <dgm:spPr/>
    </dgm:pt>
    <dgm:pt modelId="{B3950929-A2DA-4C76-83E2-12CAE2FC8D0A}" type="pres">
      <dgm:prSet presAssocID="{08517C5F-777E-4C2D-8EAB-49BF125AF709}" presName="vert1" presStyleCnt="0"/>
      <dgm:spPr/>
    </dgm:pt>
    <dgm:pt modelId="{3F4E01BC-95EA-4E6E-AD0C-8D85A0AF96BA}" type="pres">
      <dgm:prSet presAssocID="{58B8D5A8-02B4-434C-8D21-BE754ADED388}" presName="thickLine" presStyleLbl="alignNode1" presStyleIdx="4" presStyleCnt="5"/>
      <dgm:spPr/>
    </dgm:pt>
    <dgm:pt modelId="{1C22FBAA-D12B-490F-B952-B807973661EC}" type="pres">
      <dgm:prSet presAssocID="{58B8D5A8-02B4-434C-8D21-BE754ADED388}" presName="horz1" presStyleCnt="0"/>
      <dgm:spPr/>
    </dgm:pt>
    <dgm:pt modelId="{5BA8B820-7569-4862-BCBD-C4A99F2C2F20}" type="pres">
      <dgm:prSet presAssocID="{58B8D5A8-02B4-434C-8D21-BE754ADED388}" presName="tx1" presStyleLbl="revTx" presStyleIdx="4" presStyleCnt="5"/>
      <dgm:spPr/>
    </dgm:pt>
    <dgm:pt modelId="{5CC57B64-7B92-470D-A0A4-E738A6215DD5}" type="pres">
      <dgm:prSet presAssocID="{58B8D5A8-02B4-434C-8D21-BE754ADED388}" presName="vert1" presStyleCnt="0"/>
      <dgm:spPr/>
    </dgm:pt>
  </dgm:ptLst>
  <dgm:cxnLst>
    <dgm:cxn modelId="{F2D4A903-446F-4402-B8B9-4906564425B2}" type="presOf" srcId="{09D3C613-AB51-4A81-98F5-D81D447D5C72}" destId="{A819D25C-8A01-42AC-B53E-38FBFA58CCE8}" srcOrd="0" destOrd="0" presId="urn:microsoft.com/office/officeart/2008/layout/LinedList"/>
    <dgm:cxn modelId="{1D8F035E-1E38-44CB-84B9-09C29A198607}" type="presOf" srcId="{1D07E20A-A763-417C-8AAA-12BFDBD72D46}" destId="{6B562EE8-676D-4C7C-BDE6-714735435AE9}" srcOrd="0" destOrd="0" presId="urn:microsoft.com/office/officeart/2008/layout/LinedList"/>
    <dgm:cxn modelId="{E7C1994C-0596-46D6-9BF1-A1A8212F2433}" type="presOf" srcId="{3589C07D-1FA9-4C32-BDFE-E1608FC50427}" destId="{05B2E8F7-2056-40AF-8790-5312830A8B78}" srcOrd="0" destOrd="0" presId="urn:microsoft.com/office/officeart/2008/layout/LinedList"/>
    <dgm:cxn modelId="{EAD89E5A-D7C5-4E5F-85B2-972D0B876B2C}" type="presOf" srcId="{37A78F28-CC87-48D1-B69C-247DE6BB958F}" destId="{C1402D93-70B0-49E7-97A5-7FDFF0CF8F9F}" srcOrd="0" destOrd="0" presId="urn:microsoft.com/office/officeart/2008/layout/LinedList"/>
    <dgm:cxn modelId="{82BC378C-6CA2-4D03-987E-B95B6ECB3ECD}" srcId="{09D3C613-AB51-4A81-98F5-D81D447D5C72}" destId="{58B8D5A8-02B4-434C-8D21-BE754ADED388}" srcOrd="4" destOrd="0" parTransId="{87E07CFA-F3F6-4EDB-A57D-BEDE7239A437}" sibTransId="{D334D146-9D22-487A-B7E8-1115CE0F2FD0}"/>
    <dgm:cxn modelId="{08BB9092-379F-420C-80EB-939A385242D3}" type="presOf" srcId="{58B8D5A8-02B4-434C-8D21-BE754ADED388}" destId="{5BA8B820-7569-4862-BCBD-C4A99F2C2F20}" srcOrd="0" destOrd="0" presId="urn:microsoft.com/office/officeart/2008/layout/LinedList"/>
    <dgm:cxn modelId="{5B8020A6-D8FA-4666-994B-3888E0E172CD}" srcId="{09D3C613-AB51-4A81-98F5-D81D447D5C72}" destId="{08517C5F-777E-4C2D-8EAB-49BF125AF709}" srcOrd="3" destOrd="0" parTransId="{4BA171B6-81E5-4A33-918E-188DFC95B889}" sibTransId="{0715AB91-4EA5-4247-8C49-6B77C9F38B69}"/>
    <dgm:cxn modelId="{60BC04AE-7399-464F-858E-5B5675D3BBBC}" srcId="{09D3C613-AB51-4A81-98F5-D81D447D5C72}" destId="{3589C07D-1FA9-4C32-BDFE-E1608FC50427}" srcOrd="0" destOrd="0" parTransId="{683614AA-9E70-4880-A0D5-F297088DBB90}" sibTransId="{83E71DDF-3436-467D-BF18-18C9BAC6AD6C}"/>
    <dgm:cxn modelId="{BCCC3ACD-2A29-4BA0-87C0-0941F307CA44}" type="presOf" srcId="{08517C5F-777E-4C2D-8EAB-49BF125AF709}" destId="{AA356208-ABAD-47AB-B1CE-22670B0779FB}" srcOrd="0" destOrd="0" presId="urn:microsoft.com/office/officeart/2008/layout/LinedList"/>
    <dgm:cxn modelId="{4393CFE3-800F-4558-B83A-4CAE7FFA58D3}" srcId="{09D3C613-AB51-4A81-98F5-D81D447D5C72}" destId="{37A78F28-CC87-48D1-B69C-247DE6BB958F}" srcOrd="2" destOrd="0" parTransId="{88F3F653-F42F-473A-93C2-E0FE831F0DB8}" sibTransId="{B7645839-29F2-4FA4-9833-05E8A78C18A1}"/>
    <dgm:cxn modelId="{59486CE5-BBFF-44B3-81C1-8AB49A12E994}" srcId="{09D3C613-AB51-4A81-98F5-D81D447D5C72}" destId="{1D07E20A-A763-417C-8AAA-12BFDBD72D46}" srcOrd="1" destOrd="0" parTransId="{F2DBFB57-935C-439F-903E-FF200EF6029F}" sibTransId="{BDED8021-75AF-48D3-B7CF-D07FAD0F0964}"/>
    <dgm:cxn modelId="{A6568C4B-66BB-45A1-8354-71670F54ECDB}" type="presParOf" srcId="{A819D25C-8A01-42AC-B53E-38FBFA58CCE8}" destId="{A9EA4D5F-05F8-4810-8484-93064571A2AF}" srcOrd="0" destOrd="0" presId="urn:microsoft.com/office/officeart/2008/layout/LinedList"/>
    <dgm:cxn modelId="{6DD646DB-E548-4FF7-86DF-71CB3EDD4EBB}" type="presParOf" srcId="{A819D25C-8A01-42AC-B53E-38FBFA58CCE8}" destId="{55F573DE-A495-4097-986B-90E71691D535}" srcOrd="1" destOrd="0" presId="urn:microsoft.com/office/officeart/2008/layout/LinedList"/>
    <dgm:cxn modelId="{80FBCB42-276C-42FF-94A8-0FA27A0DC5D5}" type="presParOf" srcId="{55F573DE-A495-4097-986B-90E71691D535}" destId="{05B2E8F7-2056-40AF-8790-5312830A8B78}" srcOrd="0" destOrd="0" presId="urn:microsoft.com/office/officeart/2008/layout/LinedList"/>
    <dgm:cxn modelId="{7434460E-3A9B-4267-BD23-D0697DC47313}" type="presParOf" srcId="{55F573DE-A495-4097-986B-90E71691D535}" destId="{E0414B2F-0F65-45C1-903A-569FB157CADC}" srcOrd="1" destOrd="0" presId="urn:microsoft.com/office/officeart/2008/layout/LinedList"/>
    <dgm:cxn modelId="{E8C322F0-6C87-4581-BBEC-4BC2860146EA}" type="presParOf" srcId="{A819D25C-8A01-42AC-B53E-38FBFA58CCE8}" destId="{D1B28B5F-9324-4CBE-A98E-690ABD33AEB1}" srcOrd="2" destOrd="0" presId="urn:microsoft.com/office/officeart/2008/layout/LinedList"/>
    <dgm:cxn modelId="{1760A285-7F16-4ED3-8708-394AEE4D88BA}" type="presParOf" srcId="{A819D25C-8A01-42AC-B53E-38FBFA58CCE8}" destId="{B10E040D-9D19-41CA-81EE-EB26CE12F661}" srcOrd="3" destOrd="0" presId="urn:microsoft.com/office/officeart/2008/layout/LinedList"/>
    <dgm:cxn modelId="{124B34FF-3F54-4335-A5AB-6F50D23283A3}" type="presParOf" srcId="{B10E040D-9D19-41CA-81EE-EB26CE12F661}" destId="{6B562EE8-676D-4C7C-BDE6-714735435AE9}" srcOrd="0" destOrd="0" presId="urn:microsoft.com/office/officeart/2008/layout/LinedList"/>
    <dgm:cxn modelId="{0EF97ECF-28C1-4CA0-A229-AE25BB48928D}" type="presParOf" srcId="{B10E040D-9D19-41CA-81EE-EB26CE12F661}" destId="{E9181B0E-76D3-4F16-8029-0FE26621A270}" srcOrd="1" destOrd="0" presId="urn:microsoft.com/office/officeart/2008/layout/LinedList"/>
    <dgm:cxn modelId="{8E4E90AD-D1B9-4844-845B-ABDC314ED516}" type="presParOf" srcId="{A819D25C-8A01-42AC-B53E-38FBFA58CCE8}" destId="{38FB3F3B-DDF9-4F49-8577-E86858AD4BB6}" srcOrd="4" destOrd="0" presId="urn:microsoft.com/office/officeart/2008/layout/LinedList"/>
    <dgm:cxn modelId="{BEA8997D-671B-4692-87D4-E59710817D35}" type="presParOf" srcId="{A819D25C-8A01-42AC-B53E-38FBFA58CCE8}" destId="{E3FDF45D-A91B-4489-82F9-6D596529E38D}" srcOrd="5" destOrd="0" presId="urn:microsoft.com/office/officeart/2008/layout/LinedList"/>
    <dgm:cxn modelId="{D0C71C9F-1251-4E01-80F1-6EE43FB66DDB}" type="presParOf" srcId="{E3FDF45D-A91B-4489-82F9-6D596529E38D}" destId="{C1402D93-70B0-49E7-97A5-7FDFF0CF8F9F}" srcOrd="0" destOrd="0" presId="urn:microsoft.com/office/officeart/2008/layout/LinedList"/>
    <dgm:cxn modelId="{2FF52CEA-9627-4B71-9E2A-0E1C7DCB131E}" type="presParOf" srcId="{E3FDF45D-A91B-4489-82F9-6D596529E38D}" destId="{ED2A6A1D-D6D0-4706-8627-4DF362FC9296}" srcOrd="1" destOrd="0" presId="urn:microsoft.com/office/officeart/2008/layout/LinedList"/>
    <dgm:cxn modelId="{0F5D5E15-9F3D-43E6-A3B5-E03A42EB8D9C}" type="presParOf" srcId="{A819D25C-8A01-42AC-B53E-38FBFA58CCE8}" destId="{BA17E7B2-F4AC-4044-A73C-AE9E872F5176}" srcOrd="6" destOrd="0" presId="urn:microsoft.com/office/officeart/2008/layout/LinedList"/>
    <dgm:cxn modelId="{3DA2E268-F9CC-4218-8A6E-AAADB5B57AE4}" type="presParOf" srcId="{A819D25C-8A01-42AC-B53E-38FBFA58CCE8}" destId="{1FB52645-3903-4DE6-A560-E748A192599E}" srcOrd="7" destOrd="0" presId="urn:microsoft.com/office/officeart/2008/layout/LinedList"/>
    <dgm:cxn modelId="{A586937D-16AC-456D-8552-742A4EAE1B73}" type="presParOf" srcId="{1FB52645-3903-4DE6-A560-E748A192599E}" destId="{AA356208-ABAD-47AB-B1CE-22670B0779FB}" srcOrd="0" destOrd="0" presId="urn:microsoft.com/office/officeart/2008/layout/LinedList"/>
    <dgm:cxn modelId="{389B2C5C-98BC-4420-87D3-824A81EF2346}" type="presParOf" srcId="{1FB52645-3903-4DE6-A560-E748A192599E}" destId="{B3950929-A2DA-4C76-83E2-12CAE2FC8D0A}" srcOrd="1" destOrd="0" presId="urn:microsoft.com/office/officeart/2008/layout/LinedList"/>
    <dgm:cxn modelId="{AE08F70E-C3BE-4802-A5C1-1A905D87A6C7}" type="presParOf" srcId="{A819D25C-8A01-42AC-B53E-38FBFA58CCE8}" destId="{3F4E01BC-95EA-4E6E-AD0C-8D85A0AF96BA}" srcOrd="8" destOrd="0" presId="urn:microsoft.com/office/officeart/2008/layout/LinedList"/>
    <dgm:cxn modelId="{B57781FC-AF06-46D3-8409-8E24D0C919B6}" type="presParOf" srcId="{A819D25C-8A01-42AC-B53E-38FBFA58CCE8}" destId="{1C22FBAA-D12B-490F-B952-B807973661EC}" srcOrd="9" destOrd="0" presId="urn:microsoft.com/office/officeart/2008/layout/LinedList"/>
    <dgm:cxn modelId="{029D958F-CA52-471A-9DC0-0011C8A84975}" type="presParOf" srcId="{1C22FBAA-D12B-490F-B952-B807973661EC}" destId="{5BA8B820-7569-4862-BCBD-C4A99F2C2F20}" srcOrd="0" destOrd="0" presId="urn:microsoft.com/office/officeart/2008/layout/LinedList"/>
    <dgm:cxn modelId="{177DC3DC-A511-4C33-B9A4-64FF7C202331}" type="presParOf" srcId="{1C22FBAA-D12B-490F-B952-B807973661EC}" destId="{5CC57B64-7B92-470D-A0A4-E738A6215DD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00CAAE-B2DD-42A0-ABC4-1F35D642FB85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510D6674-FC63-4E21-8A84-CF50B7F659CC}">
      <dgm:prSet/>
      <dgm:spPr/>
      <dgm:t>
        <a:bodyPr/>
        <a:lstStyle/>
        <a:p>
          <a:r>
            <a:rPr lang="en-US" b="1"/>
            <a:t>Account Management</a:t>
          </a:r>
          <a:r>
            <a:rPr lang="en-US"/>
            <a:t>: Register users, manage profiles, and store data securely(db.json)</a:t>
          </a:r>
        </a:p>
      </dgm:t>
    </dgm:pt>
    <dgm:pt modelId="{1C98E3DE-5F4F-44F8-A8E6-47C82820E032}" type="parTrans" cxnId="{CE4D617D-97E8-40A6-95E1-492770752574}">
      <dgm:prSet/>
      <dgm:spPr/>
      <dgm:t>
        <a:bodyPr/>
        <a:lstStyle/>
        <a:p>
          <a:endParaRPr lang="en-US"/>
        </a:p>
      </dgm:t>
    </dgm:pt>
    <dgm:pt modelId="{5B48BD60-B207-4485-97E4-1D272695EBDE}" type="sibTrans" cxnId="{CE4D617D-97E8-40A6-95E1-492770752574}">
      <dgm:prSet/>
      <dgm:spPr/>
      <dgm:t>
        <a:bodyPr/>
        <a:lstStyle/>
        <a:p>
          <a:endParaRPr lang="en-US"/>
        </a:p>
      </dgm:t>
    </dgm:pt>
    <dgm:pt modelId="{A4D8DB88-81BE-4344-AA8F-9B471EBEDA80}">
      <dgm:prSet/>
      <dgm:spPr/>
      <dgm:t>
        <a:bodyPr/>
        <a:lstStyle/>
        <a:p>
          <a:r>
            <a:rPr lang="en-US" b="1" dirty="0"/>
            <a:t>Car Listings</a:t>
          </a:r>
          <a:r>
            <a:rPr lang="en-US" dirty="0"/>
            <a:t>: Add, update, and remove cars via admin dashboard</a:t>
          </a:r>
        </a:p>
      </dgm:t>
    </dgm:pt>
    <dgm:pt modelId="{5473BE16-DC79-4A4E-B2EC-F159DE4FC5C5}" type="parTrans" cxnId="{B858A044-48BB-498E-859E-F0944A66EFFC}">
      <dgm:prSet/>
      <dgm:spPr/>
      <dgm:t>
        <a:bodyPr/>
        <a:lstStyle/>
        <a:p>
          <a:endParaRPr lang="en-US"/>
        </a:p>
      </dgm:t>
    </dgm:pt>
    <dgm:pt modelId="{401E8714-C78C-4C29-AB71-2032AC5C22CD}" type="sibTrans" cxnId="{B858A044-48BB-498E-859E-F0944A66EFFC}">
      <dgm:prSet/>
      <dgm:spPr/>
      <dgm:t>
        <a:bodyPr/>
        <a:lstStyle/>
        <a:p>
          <a:endParaRPr lang="en-US"/>
        </a:p>
      </dgm:t>
    </dgm:pt>
    <dgm:pt modelId="{121EBD2F-1DAD-459A-9100-4E5715267A16}">
      <dgm:prSet/>
      <dgm:spPr/>
      <dgm:t>
        <a:bodyPr/>
        <a:lstStyle/>
        <a:p>
          <a:r>
            <a:rPr lang="en-US" b="1"/>
            <a:t>Booking System</a:t>
          </a:r>
          <a:r>
            <a:rPr lang="en-US"/>
            <a:t>: Validate availability, confirm bookings, and update status</a:t>
          </a:r>
        </a:p>
      </dgm:t>
    </dgm:pt>
    <dgm:pt modelId="{0F4B8BE1-A8F6-4D2E-A190-08928809225C}" type="parTrans" cxnId="{2F28A02F-C1DA-4117-91A6-21975A39A468}">
      <dgm:prSet/>
      <dgm:spPr/>
      <dgm:t>
        <a:bodyPr/>
        <a:lstStyle/>
        <a:p>
          <a:endParaRPr lang="en-US"/>
        </a:p>
      </dgm:t>
    </dgm:pt>
    <dgm:pt modelId="{11E59466-B274-409E-B088-FCC64A8B5006}" type="sibTrans" cxnId="{2F28A02F-C1DA-4117-91A6-21975A39A468}">
      <dgm:prSet/>
      <dgm:spPr/>
      <dgm:t>
        <a:bodyPr/>
        <a:lstStyle/>
        <a:p>
          <a:endParaRPr lang="en-US"/>
        </a:p>
      </dgm:t>
    </dgm:pt>
    <dgm:pt modelId="{ADA29917-E825-47B3-8B19-5FB92EAEC74B}">
      <dgm:prSet/>
      <dgm:spPr/>
      <dgm:t>
        <a:bodyPr/>
        <a:lstStyle/>
        <a:p>
          <a:r>
            <a:rPr lang="en-US" b="1"/>
            <a:t>Routing &amp; Access</a:t>
          </a:r>
          <a:r>
            <a:rPr lang="en-US"/>
            <a:t>: Role-based navigation for users and admins</a:t>
          </a:r>
        </a:p>
      </dgm:t>
    </dgm:pt>
    <dgm:pt modelId="{A4A9D547-781A-4091-86C4-F60724E72E03}" type="parTrans" cxnId="{ED972EF7-A015-414F-A21B-2E1BE31DF52F}">
      <dgm:prSet/>
      <dgm:spPr/>
      <dgm:t>
        <a:bodyPr/>
        <a:lstStyle/>
        <a:p>
          <a:endParaRPr lang="en-US"/>
        </a:p>
      </dgm:t>
    </dgm:pt>
    <dgm:pt modelId="{55474FAF-D712-4767-98F6-62B604A371A0}" type="sibTrans" cxnId="{ED972EF7-A015-414F-A21B-2E1BE31DF52F}">
      <dgm:prSet/>
      <dgm:spPr/>
      <dgm:t>
        <a:bodyPr/>
        <a:lstStyle/>
        <a:p>
          <a:endParaRPr lang="en-US"/>
        </a:p>
      </dgm:t>
    </dgm:pt>
    <dgm:pt modelId="{827FFC36-9D08-4C0F-9BE4-5E15EE0130C0}">
      <dgm:prSet/>
      <dgm:spPr/>
      <dgm:t>
        <a:bodyPr/>
        <a:lstStyle/>
        <a:p>
          <a:r>
            <a:rPr lang="en-US"/>
            <a:t>History: Display all user actions, sorted by date</a:t>
          </a:r>
        </a:p>
      </dgm:t>
    </dgm:pt>
    <dgm:pt modelId="{D03372F4-3CC5-4BD3-905C-6CF2E6E789D4}" type="parTrans" cxnId="{6E6FFC4F-5A04-4337-95C9-E20CDA5CA5D0}">
      <dgm:prSet/>
      <dgm:spPr/>
      <dgm:t>
        <a:bodyPr/>
        <a:lstStyle/>
        <a:p>
          <a:endParaRPr lang="en-US"/>
        </a:p>
      </dgm:t>
    </dgm:pt>
    <dgm:pt modelId="{91FB1050-E42F-4FED-8F4D-A546E15189A9}" type="sibTrans" cxnId="{6E6FFC4F-5A04-4337-95C9-E20CDA5CA5D0}">
      <dgm:prSet/>
      <dgm:spPr/>
      <dgm:t>
        <a:bodyPr/>
        <a:lstStyle/>
        <a:p>
          <a:endParaRPr lang="en-US"/>
        </a:p>
      </dgm:t>
    </dgm:pt>
    <dgm:pt modelId="{E76D2BB9-CFE2-4F1B-8E3A-4C31534A87EA}" type="pres">
      <dgm:prSet presAssocID="{6C00CAAE-B2DD-42A0-ABC4-1F35D642FB85}" presName="vert0" presStyleCnt="0">
        <dgm:presLayoutVars>
          <dgm:dir/>
          <dgm:animOne val="branch"/>
          <dgm:animLvl val="lvl"/>
        </dgm:presLayoutVars>
      </dgm:prSet>
      <dgm:spPr/>
    </dgm:pt>
    <dgm:pt modelId="{5408F676-1A36-4CDA-A3E8-56324B976B6F}" type="pres">
      <dgm:prSet presAssocID="{510D6674-FC63-4E21-8A84-CF50B7F659CC}" presName="thickLine" presStyleLbl="alignNode1" presStyleIdx="0" presStyleCnt="5"/>
      <dgm:spPr/>
    </dgm:pt>
    <dgm:pt modelId="{D4EDDFF9-1D9F-49BC-960C-294589A29402}" type="pres">
      <dgm:prSet presAssocID="{510D6674-FC63-4E21-8A84-CF50B7F659CC}" presName="horz1" presStyleCnt="0"/>
      <dgm:spPr/>
    </dgm:pt>
    <dgm:pt modelId="{DCFE8C70-7A3B-409F-8DD6-4AFB9CF977DB}" type="pres">
      <dgm:prSet presAssocID="{510D6674-FC63-4E21-8A84-CF50B7F659CC}" presName="tx1" presStyleLbl="revTx" presStyleIdx="0" presStyleCnt="5"/>
      <dgm:spPr/>
    </dgm:pt>
    <dgm:pt modelId="{D1BD0531-89A8-4AB2-841B-AB967F117C43}" type="pres">
      <dgm:prSet presAssocID="{510D6674-FC63-4E21-8A84-CF50B7F659CC}" presName="vert1" presStyleCnt="0"/>
      <dgm:spPr/>
    </dgm:pt>
    <dgm:pt modelId="{4A8C6D3F-3935-4D79-8E23-6FD075C8DC6C}" type="pres">
      <dgm:prSet presAssocID="{A4D8DB88-81BE-4344-AA8F-9B471EBEDA80}" presName="thickLine" presStyleLbl="alignNode1" presStyleIdx="1" presStyleCnt="5"/>
      <dgm:spPr/>
    </dgm:pt>
    <dgm:pt modelId="{29DB68F6-5F77-4980-B2B9-770296F4B393}" type="pres">
      <dgm:prSet presAssocID="{A4D8DB88-81BE-4344-AA8F-9B471EBEDA80}" presName="horz1" presStyleCnt="0"/>
      <dgm:spPr/>
    </dgm:pt>
    <dgm:pt modelId="{8137110F-94D3-4149-AE96-C06558D27630}" type="pres">
      <dgm:prSet presAssocID="{A4D8DB88-81BE-4344-AA8F-9B471EBEDA80}" presName="tx1" presStyleLbl="revTx" presStyleIdx="1" presStyleCnt="5"/>
      <dgm:spPr/>
    </dgm:pt>
    <dgm:pt modelId="{8F4F1A62-BD64-44C5-B6DC-906EF0025111}" type="pres">
      <dgm:prSet presAssocID="{A4D8DB88-81BE-4344-AA8F-9B471EBEDA80}" presName="vert1" presStyleCnt="0"/>
      <dgm:spPr/>
    </dgm:pt>
    <dgm:pt modelId="{DEB60D0E-E46B-410D-81F4-773A6C108A9F}" type="pres">
      <dgm:prSet presAssocID="{121EBD2F-1DAD-459A-9100-4E5715267A16}" presName="thickLine" presStyleLbl="alignNode1" presStyleIdx="2" presStyleCnt="5"/>
      <dgm:spPr/>
    </dgm:pt>
    <dgm:pt modelId="{AA4C73E1-7CD7-4462-9083-AA2206A3A888}" type="pres">
      <dgm:prSet presAssocID="{121EBD2F-1DAD-459A-9100-4E5715267A16}" presName="horz1" presStyleCnt="0"/>
      <dgm:spPr/>
    </dgm:pt>
    <dgm:pt modelId="{D50BF9DB-1D1B-4183-93BD-C9789B21C296}" type="pres">
      <dgm:prSet presAssocID="{121EBD2F-1DAD-459A-9100-4E5715267A16}" presName="tx1" presStyleLbl="revTx" presStyleIdx="2" presStyleCnt="5"/>
      <dgm:spPr/>
    </dgm:pt>
    <dgm:pt modelId="{8D285EA8-10E4-498C-B11C-1DA2DEABFC7F}" type="pres">
      <dgm:prSet presAssocID="{121EBD2F-1DAD-459A-9100-4E5715267A16}" presName="vert1" presStyleCnt="0"/>
      <dgm:spPr/>
    </dgm:pt>
    <dgm:pt modelId="{CA170983-410F-49AF-A4F8-B128E8BB2808}" type="pres">
      <dgm:prSet presAssocID="{ADA29917-E825-47B3-8B19-5FB92EAEC74B}" presName="thickLine" presStyleLbl="alignNode1" presStyleIdx="3" presStyleCnt="5"/>
      <dgm:spPr/>
    </dgm:pt>
    <dgm:pt modelId="{3AA59554-00E4-4786-A697-CC03238ABB0B}" type="pres">
      <dgm:prSet presAssocID="{ADA29917-E825-47B3-8B19-5FB92EAEC74B}" presName="horz1" presStyleCnt="0"/>
      <dgm:spPr/>
    </dgm:pt>
    <dgm:pt modelId="{B0443DEB-8622-447A-8A75-FCCCC1EA6C7C}" type="pres">
      <dgm:prSet presAssocID="{ADA29917-E825-47B3-8B19-5FB92EAEC74B}" presName="tx1" presStyleLbl="revTx" presStyleIdx="3" presStyleCnt="5"/>
      <dgm:spPr/>
    </dgm:pt>
    <dgm:pt modelId="{1276350A-361F-40E5-B702-795CD91ADB36}" type="pres">
      <dgm:prSet presAssocID="{ADA29917-E825-47B3-8B19-5FB92EAEC74B}" presName="vert1" presStyleCnt="0"/>
      <dgm:spPr/>
    </dgm:pt>
    <dgm:pt modelId="{5EA8B17B-B06A-4346-A044-3A97C555FFC2}" type="pres">
      <dgm:prSet presAssocID="{827FFC36-9D08-4C0F-9BE4-5E15EE0130C0}" presName="thickLine" presStyleLbl="alignNode1" presStyleIdx="4" presStyleCnt="5"/>
      <dgm:spPr/>
    </dgm:pt>
    <dgm:pt modelId="{39D682B4-90CC-47FC-A6F4-6C7744A9B4D5}" type="pres">
      <dgm:prSet presAssocID="{827FFC36-9D08-4C0F-9BE4-5E15EE0130C0}" presName="horz1" presStyleCnt="0"/>
      <dgm:spPr/>
    </dgm:pt>
    <dgm:pt modelId="{7F28B955-6D57-4674-8D37-0238A4DAA985}" type="pres">
      <dgm:prSet presAssocID="{827FFC36-9D08-4C0F-9BE4-5E15EE0130C0}" presName="tx1" presStyleLbl="revTx" presStyleIdx="4" presStyleCnt="5"/>
      <dgm:spPr/>
    </dgm:pt>
    <dgm:pt modelId="{7BA3D3E6-AB62-40B2-9E5C-24E8B90DF629}" type="pres">
      <dgm:prSet presAssocID="{827FFC36-9D08-4C0F-9BE4-5E15EE0130C0}" presName="vert1" presStyleCnt="0"/>
      <dgm:spPr/>
    </dgm:pt>
  </dgm:ptLst>
  <dgm:cxnLst>
    <dgm:cxn modelId="{5732EF01-5C92-4C9C-A54B-BF799C4EC939}" type="presOf" srcId="{827FFC36-9D08-4C0F-9BE4-5E15EE0130C0}" destId="{7F28B955-6D57-4674-8D37-0238A4DAA985}" srcOrd="0" destOrd="0" presId="urn:microsoft.com/office/officeart/2008/layout/LinedList"/>
    <dgm:cxn modelId="{2F28A02F-C1DA-4117-91A6-21975A39A468}" srcId="{6C00CAAE-B2DD-42A0-ABC4-1F35D642FB85}" destId="{121EBD2F-1DAD-459A-9100-4E5715267A16}" srcOrd="2" destOrd="0" parTransId="{0F4B8BE1-A8F6-4D2E-A190-08928809225C}" sibTransId="{11E59466-B274-409E-B088-FCC64A8B5006}"/>
    <dgm:cxn modelId="{DEA1DA34-B2D1-47D9-86BF-3E9073B41755}" type="presOf" srcId="{6C00CAAE-B2DD-42A0-ABC4-1F35D642FB85}" destId="{E76D2BB9-CFE2-4F1B-8E3A-4C31534A87EA}" srcOrd="0" destOrd="0" presId="urn:microsoft.com/office/officeart/2008/layout/LinedList"/>
    <dgm:cxn modelId="{B858A044-48BB-498E-859E-F0944A66EFFC}" srcId="{6C00CAAE-B2DD-42A0-ABC4-1F35D642FB85}" destId="{A4D8DB88-81BE-4344-AA8F-9B471EBEDA80}" srcOrd="1" destOrd="0" parTransId="{5473BE16-DC79-4A4E-B2EC-F159DE4FC5C5}" sibTransId="{401E8714-C78C-4C29-AB71-2032AC5C22CD}"/>
    <dgm:cxn modelId="{A7F6B649-B46D-4E88-8273-7A8C2EA1136E}" type="presOf" srcId="{121EBD2F-1DAD-459A-9100-4E5715267A16}" destId="{D50BF9DB-1D1B-4183-93BD-C9789B21C296}" srcOrd="0" destOrd="0" presId="urn:microsoft.com/office/officeart/2008/layout/LinedList"/>
    <dgm:cxn modelId="{6E6FFC4F-5A04-4337-95C9-E20CDA5CA5D0}" srcId="{6C00CAAE-B2DD-42A0-ABC4-1F35D642FB85}" destId="{827FFC36-9D08-4C0F-9BE4-5E15EE0130C0}" srcOrd="4" destOrd="0" parTransId="{D03372F4-3CC5-4BD3-905C-6CF2E6E789D4}" sibTransId="{91FB1050-E42F-4FED-8F4D-A546E15189A9}"/>
    <dgm:cxn modelId="{CE4D617D-97E8-40A6-95E1-492770752574}" srcId="{6C00CAAE-B2DD-42A0-ABC4-1F35D642FB85}" destId="{510D6674-FC63-4E21-8A84-CF50B7F659CC}" srcOrd="0" destOrd="0" parTransId="{1C98E3DE-5F4F-44F8-A8E6-47C82820E032}" sibTransId="{5B48BD60-B207-4485-97E4-1D272695EBDE}"/>
    <dgm:cxn modelId="{83BDC0A1-39DA-4E6B-80A9-2DA4DD77BC34}" type="presOf" srcId="{A4D8DB88-81BE-4344-AA8F-9B471EBEDA80}" destId="{8137110F-94D3-4149-AE96-C06558D27630}" srcOrd="0" destOrd="0" presId="urn:microsoft.com/office/officeart/2008/layout/LinedList"/>
    <dgm:cxn modelId="{A3B4BFAC-746A-4F93-BA7B-D1E191B45D03}" type="presOf" srcId="{ADA29917-E825-47B3-8B19-5FB92EAEC74B}" destId="{B0443DEB-8622-447A-8A75-FCCCC1EA6C7C}" srcOrd="0" destOrd="0" presId="urn:microsoft.com/office/officeart/2008/layout/LinedList"/>
    <dgm:cxn modelId="{17A976B4-84CD-419F-AAED-0FEB2793810A}" type="presOf" srcId="{510D6674-FC63-4E21-8A84-CF50B7F659CC}" destId="{DCFE8C70-7A3B-409F-8DD6-4AFB9CF977DB}" srcOrd="0" destOrd="0" presId="urn:microsoft.com/office/officeart/2008/layout/LinedList"/>
    <dgm:cxn modelId="{ED972EF7-A015-414F-A21B-2E1BE31DF52F}" srcId="{6C00CAAE-B2DD-42A0-ABC4-1F35D642FB85}" destId="{ADA29917-E825-47B3-8B19-5FB92EAEC74B}" srcOrd="3" destOrd="0" parTransId="{A4A9D547-781A-4091-86C4-F60724E72E03}" sibTransId="{55474FAF-D712-4767-98F6-62B604A371A0}"/>
    <dgm:cxn modelId="{A0575DC6-B81F-4253-AE39-33D21355FF79}" type="presParOf" srcId="{E76D2BB9-CFE2-4F1B-8E3A-4C31534A87EA}" destId="{5408F676-1A36-4CDA-A3E8-56324B976B6F}" srcOrd="0" destOrd="0" presId="urn:microsoft.com/office/officeart/2008/layout/LinedList"/>
    <dgm:cxn modelId="{B7BE45F9-081E-4909-B366-77C1401568CB}" type="presParOf" srcId="{E76D2BB9-CFE2-4F1B-8E3A-4C31534A87EA}" destId="{D4EDDFF9-1D9F-49BC-960C-294589A29402}" srcOrd="1" destOrd="0" presId="urn:microsoft.com/office/officeart/2008/layout/LinedList"/>
    <dgm:cxn modelId="{67F2BB86-B866-4422-AD85-39A710F553D9}" type="presParOf" srcId="{D4EDDFF9-1D9F-49BC-960C-294589A29402}" destId="{DCFE8C70-7A3B-409F-8DD6-4AFB9CF977DB}" srcOrd="0" destOrd="0" presId="urn:microsoft.com/office/officeart/2008/layout/LinedList"/>
    <dgm:cxn modelId="{A06B033E-014F-46BB-AD8C-773D381D0E1A}" type="presParOf" srcId="{D4EDDFF9-1D9F-49BC-960C-294589A29402}" destId="{D1BD0531-89A8-4AB2-841B-AB967F117C43}" srcOrd="1" destOrd="0" presId="urn:microsoft.com/office/officeart/2008/layout/LinedList"/>
    <dgm:cxn modelId="{7E118100-AC24-479F-A0C9-34816EF97B76}" type="presParOf" srcId="{E76D2BB9-CFE2-4F1B-8E3A-4C31534A87EA}" destId="{4A8C6D3F-3935-4D79-8E23-6FD075C8DC6C}" srcOrd="2" destOrd="0" presId="urn:microsoft.com/office/officeart/2008/layout/LinedList"/>
    <dgm:cxn modelId="{3E5AA3F5-B13E-48C0-8A4A-B5F90AA74AF3}" type="presParOf" srcId="{E76D2BB9-CFE2-4F1B-8E3A-4C31534A87EA}" destId="{29DB68F6-5F77-4980-B2B9-770296F4B393}" srcOrd="3" destOrd="0" presId="urn:microsoft.com/office/officeart/2008/layout/LinedList"/>
    <dgm:cxn modelId="{4B9C5E60-FD1C-4F37-B7CE-21BFD09C8485}" type="presParOf" srcId="{29DB68F6-5F77-4980-B2B9-770296F4B393}" destId="{8137110F-94D3-4149-AE96-C06558D27630}" srcOrd="0" destOrd="0" presId="urn:microsoft.com/office/officeart/2008/layout/LinedList"/>
    <dgm:cxn modelId="{BFABC1B3-903B-448D-8013-7C90850A7043}" type="presParOf" srcId="{29DB68F6-5F77-4980-B2B9-770296F4B393}" destId="{8F4F1A62-BD64-44C5-B6DC-906EF0025111}" srcOrd="1" destOrd="0" presId="urn:microsoft.com/office/officeart/2008/layout/LinedList"/>
    <dgm:cxn modelId="{C244AA11-6C4F-47B4-9833-B4D5A2B7E79A}" type="presParOf" srcId="{E76D2BB9-CFE2-4F1B-8E3A-4C31534A87EA}" destId="{DEB60D0E-E46B-410D-81F4-773A6C108A9F}" srcOrd="4" destOrd="0" presId="urn:microsoft.com/office/officeart/2008/layout/LinedList"/>
    <dgm:cxn modelId="{61275A3D-9CA2-4242-8E6F-D603F93AD665}" type="presParOf" srcId="{E76D2BB9-CFE2-4F1B-8E3A-4C31534A87EA}" destId="{AA4C73E1-7CD7-4462-9083-AA2206A3A888}" srcOrd="5" destOrd="0" presId="urn:microsoft.com/office/officeart/2008/layout/LinedList"/>
    <dgm:cxn modelId="{89564069-1590-41F1-A741-DF6D08BBC339}" type="presParOf" srcId="{AA4C73E1-7CD7-4462-9083-AA2206A3A888}" destId="{D50BF9DB-1D1B-4183-93BD-C9789B21C296}" srcOrd="0" destOrd="0" presId="urn:microsoft.com/office/officeart/2008/layout/LinedList"/>
    <dgm:cxn modelId="{BB86783D-508D-4897-AC5C-14609C617384}" type="presParOf" srcId="{AA4C73E1-7CD7-4462-9083-AA2206A3A888}" destId="{8D285EA8-10E4-498C-B11C-1DA2DEABFC7F}" srcOrd="1" destOrd="0" presId="urn:microsoft.com/office/officeart/2008/layout/LinedList"/>
    <dgm:cxn modelId="{2B1809D0-B81B-4FF5-9B85-ADFEEC77BB35}" type="presParOf" srcId="{E76D2BB9-CFE2-4F1B-8E3A-4C31534A87EA}" destId="{CA170983-410F-49AF-A4F8-B128E8BB2808}" srcOrd="6" destOrd="0" presId="urn:microsoft.com/office/officeart/2008/layout/LinedList"/>
    <dgm:cxn modelId="{AFAB139D-DC8C-450E-BFEA-7DFE55928455}" type="presParOf" srcId="{E76D2BB9-CFE2-4F1B-8E3A-4C31534A87EA}" destId="{3AA59554-00E4-4786-A697-CC03238ABB0B}" srcOrd="7" destOrd="0" presId="urn:microsoft.com/office/officeart/2008/layout/LinedList"/>
    <dgm:cxn modelId="{1CF42FFB-2430-4A8A-AA07-2F789C140849}" type="presParOf" srcId="{3AA59554-00E4-4786-A697-CC03238ABB0B}" destId="{B0443DEB-8622-447A-8A75-FCCCC1EA6C7C}" srcOrd="0" destOrd="0" presId="urn:microsoft.com/office/officeart/2008/layout/LinedList"/>
    <dgm:cxn modelId="{806CC7B9-6DE7-42FC-8848-CE748D305CCC}" type="presParOf" srcId="{3AA59554-00E4-4786-A697-CC03238ABB0B}" destId="{1276350A-361F-40E5-B702-795CD91ADB36}" srcOrd="1" destOrd="0" presId="urn:microsoft.com/office/officeart/2008/layout/LinedList"/>
    <dgm:cxn modelId="{3FE8FC1D-CE89-4B18-B20F-3BE36E5E27FE}" type="presParOf" srcId="{E76D2BB9-CFE2-4F1B-8E3A-4C31534A87EA}" destId="{5EA8B17B-B06A-4346-A044-3A97C555FFC2}" srcOrd="8" destOrd="0" presId="urn:microsoft.com/office/officeart/2008/layout/LinedList"/>
    <dgm:cxn modelId="{7235E7AB-F276-4DEA-9205-CD30DA03F6A2}" type="presParOf" srcId="{E76D2BB9-CFE2-4F1B-8E3A-4C31534A87EA}" destId="{39D682B4-90CC-47FC-A6F4-6C7744A9B4D5}" srcOrd="9" destOrd="0" presId="urn:microsoft.com/office/officeart/2008/layout/LinedList"/>
    <dgm:cxn modelId="{0B63A08D-1399-4534-B7D1-2EBE5D322104}" type="presParOf" srcId="{39D682B4-90CC-47FC-A6F4-6C7744A9B4D5}" destId="{7F28B955-6D57-4674-8D37-0238A4DAA985}" srcOrd="0" destOrd="0" presId="urn:microsoft.com/office/officeart/2008/layout/LinedList"/>
    <dgm:cxn modelId="{73A5328C-CDFC-479E-986C-EF2AAAEACED7}" type="presParOf" srcId="{39D682B4-90CC-47FC-A6F4-6C7744A9B4D5}" destId="{7BA3D3E6-AB62-40B2-9E5C-24E8B90DF62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9FB04B0-D82D-4B11-860E-9B93DA602DA0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43BA4AA7-4269-42C0-8F70-3A9A09DE9BFF}">
      <dgm:prSet/>
      <dgm:spPr/>
      <dgm:t>
        <a:bodyPr/>
        <a:lstStyle/>
        <a:p>
          <a:r>
            <a:rPr lang="en-US"/>
            <a:t>Booking &amp; Car services Service – Handles data &amp; logic</a:t>
          </a:r>
        </a:p>
      </dgm:t>
    </dgm:pt>
    <dgm:pt modelId="{F82217E0-F9E5-4265-9B76-75842394EFC3}" type="parTrans" cxnId="{86EA7CEA-0D17-4713-BFDA-3B42917F90AA}">
      <dgm:prSet/>
      <dgm:spPr/>
      <dgm:t>
        <a:bodyPr/>
        <a:lstStyle/>
        <a:p>
          <a:endParaRPr lang="en-US"/>
        </a:p>
      </dgm:t>
    </dgm:pt>
    <dgm:pt modelId="{09B238F8-0591-47F4-B0FD-6A04ED004C08}" type="sibTrans" cxnId="{86EA7CEA-0D17-4713-BFDA-3B42917F90AA}">
      <dgm:prSet/>
      <dgm:spPr/>
      <dgm:t>
        <a:bodyPr/>
        <a:lstStyle/>
        <a:p>
          <a:endParaRPr lang="en-US"/>
        </a:p>
      </dgm:t>
    </dgm:pt>
    <dgm:pt modelId="{30D34B6B-E6D0-435A-A803-0F80400AAFCD}">
      <dgm:prSet/>
      <dgm:spPr/>
      <dgm:t>
        <a:bodyPr/>
        <a:lstStyle/>
        <a:p>
          <a:r>
            <a:rPr lang="en-US"/>
            <a:t>AdminComponent – manages car listings, user bookings, and system configurations</a:t>
          </a:r>
        </a:p>
      </dgm:t>
    </dgm:pt>
    <dgm:pt modelId="{EE7F376A-A0ED-4404-8E5A-C3553AE94652}" type="parTrans" cxnId="{E2D9EB7B-AA8A-4384-944E-1E9401476177}">
      <dgm:prSet/>
      <dgm:spPr/>
      <dgm:t>
        <a:bodyPr/>
        <a:lstStyle/>
        <a:p>
          <a:endParaRPr lang="en-US"/>
        </a:p>
      </dgm:t>
    </dgm:pt>
    <dgm:pt modelId="{17292BD6-4389-4FB1-B4A6-507B50860091}" type="sibTrans" cxnId="{E2D9EB7B-AA8A-4384-944E-1E9401476177}">
      <dgm:prSet/>
      <dgm:spPr/>
      <dgm:t>
        <a:bodyPr/>
        <a:lstStyle/>
        <a:p>
          <a:endParaRPr lang="en-US"/>
        </a:p>
      </dgm:t>
    </dgm:pt>
    <dgm:pt modelId="{61DD5FDE-62C4-4FEA-A23C-F47423D00E62}">
      <dgm:prSet/>
      <dgm:spPr/>
      <dgm:t>
        <a:bodyPr/>
        <a:lstStyle/>
        <a:p>
          <a:r>
            <a:rPr lang="en-US"/>
            <a:t>DashboardComponent – </a:t>
          </a:r>
          <a:r>
            <a:rPr lang="en-IN"/>
            <a:t>Displays user-specific data</a:t>
          </a:r>
          <a:endParaRPr lang="en-US"/>
        </a:p>
      </dgm:t>
    </dgm:pt>
    <dgm:pt modelId="{C77CF245-8483-4679-8653-E3F95A8EAB27}" type="parTrans" cxnId="{5BAC0CC3-5819-424E-AC38-EFD5D806CA27}">
      <dgm:prSet/>
      <dgm:spPr/>
      <dgm:t>
        <a:bodyPr/>
        <a:lstStyle/>
        <a:p>
          <a:endParaRPr lang="en-US"/>
        </a:p>
      </dgm:t>
    </dgm:pt>
    <dgm:pt modelId="{3EB24E67-C1C8-49A6-986C-3328E4C47AEE}" type="sibTrans" cxnId="{5BAC0CC3-5819-424E-AC38-EFD5D806CA27}">
      <dgm:prSet/>
      <dgm:spPr/>
      <dgm:t>
        <a:bodyPr/>
        <a:lstStyle/>
        <a:p>
          <a:endParaRPr lang="en-US"/>
        </a:p>
      </dgm:t>
    </dgm:pt>
    <dgm:pt modelId="{46F3E2AC-83A8-4FC6-B0F1-2C4A059EC0F6}">
      <dgm:prSet/>
      <dgm:spPr/>
      <dgm:t>
        <a:bodyPr/>
        <a:lstStyle/>
        <a:p>
          <a:r>
            <a:rPr lang="en-US"/>
            <a:t>HomeComponent – Landing page with introductory content and navigation</a:t>
          </a:r>
        </a:p>
      </dgm:t>
    </dgm:pt>
    <dgm:pt modelId="{245B0AC9-36CD-45BA-AE6E-1C4C4CB5CBB2}" type="parTrans" cxnId="{87620BD1-6637-459D-8D0D-D4775D157231}">
      <dgm:prSet/>
      <dgm:spPr/>
      <dgm:t>
        <a:bodyPr/>
        <a:lstStyle/>
        <a:p>
          <a:endParaRPr lang="en-US"/>
        </a:p>
      </dgm:t>
    </dgm:pt>
    <dgm:pt modelId="{BB475670-2D1E-45C9-99D7-9525B651A73D}" type="sibTrans" cxnId="{87620BD1-6637-459D-8D0D-D4775D157231}">
      <dgm:prSet/>
      <dgm:spPr/>
      <dgm:t>
        <a:bodyPr/>
        <a:lstStyle/>
        <a:p>
          <a:endParaRPr lang="en-US"/>
        </a:p>
      </dgm:t>
    </dgm:pt>
    <dgm:pt modelId="{40354C0C-772B-44DF-AB12-D50CB0B657D9}">
      <dgm:prSet/>
      <dgm:spPr/>
      <dgm:t>
        <a:bodyPr/>
        <a:lstStyle/>
        <a:p>
          <a:r>
            <a:rPr lang="en-US"/>
            <a:t>AvailableCars Component – Displays the present available cars</a:t>
          </a:r>
        </a:p>
      </dgm:t>
    </dgm:pt>
    <dgm:pt modelId="{056E3B41-7AC6-4F60-A1F5-E764B16C55F6}" type="parTrans" cxnId="{09F70303-2581-4898-AF46-B60D13E43E09}">
      <dgm:prSet/>
      <dgm:spPr/>
      <dgm:t>
        <a:bodyPr/>
        <a:lstStyle/>
        <a:p>
          <a:endParaRPr lang="en-US"/>
        </a:p>
      </dgm:t>
    </dgm:pt>
    <dgm:pt modelId="{165AF00F-F838-41EA-AF01-7C7E07DA2AE3}" type="sibTrans" cxnId="{09F70303-2581-4898-AF46-B60D13E43E09}">
      <dgm:prSet/>
      <dgm:spPr/>
      <dgm:t>
        <a:bodyPr/>
        <a:lstStyle/>
        <a:p>
          <a:endParaRPr lang="en-US"/>
        </a:p>
      </dgm:t>
    </dgm:pt>
    <dgm:pt modelId="{B8B615E5-7DEC-4C16-9464-EE69D020E6CE}" type="pres">
      <dgm:prSet presAssocID="{89FB04B0-D82D-4B11-860E-9B93DA602DA0}" presName="vert0" presStyleCnt="0">
        <dgm:presLayoutVars>
          <dgm:dir/>
          <dgm:animOne val="branch"/>
          <dgm:animLvl val="lvl"/>
        </dgm:presLayoutVars>
      </dgm:prSet>
      <dgm:spPr/>
    </dgm:pt>
    <dgm:pt modelId="{C473E580-FDAF-4CAC-8136-11C0129FBDD9}" type="pres">
      <dgm:prSet presAssocID="{43BA4AA7-4269-42C0-8F70-3A9A09DE9BFF}" presName="thickLine" presStyleLbl="alignNode1" presStyleIdx="0" presStyleCnt="5"/>
      <dgm:spPr/>
    </dgm:pt>
    <dgm:pt modelId="{B78C4A05-4D8E-4161-B213-EA15E73B7EE6}" type="pres">
      <dgm:prSet presAssocID="{43BA4AA7-4269-42C0-8F70-3A9A09DE9BFF}" presName="horz1" presStyleCnt="0"/>
      <dgm:spPr/>
    </dgm:pt>
    <dgm:pt modelId="{E5DE25C4-DDF4-48C8-8745-033AFF4F358B}" type="pres">
      <dgm:prSet presAssocID="{43BA4AA7-4269-42C0-8F70-3A9A09DE9BFF}" presName="tx1" presStyleLbl="revTx" presStyleIdx="0" presStyleCnt="5"/>
      <dgm:spPr/>
    </dgm:pt>
    <dgm:pt modelId="{B0EDF768-051B-46C6-B6EF-86BF93DAACA7}" type="pres">
      <dgm:prSet presAssocID="{43BA4AA7-4269-42C0-8F70-3A9A09DE9BFF}" presName="vert1" presStyleCnt="0"/>
      <dgm:spPr/>
    </dgm:pt>
    <dgm:pt modelId="{C7E05701-6CC4-4333-9218-066739324B3B}" type="pres">
      <dgm:prSet presAssocID="{30D34B6B-E6D0-435A-A803-0F80400AAFCD}" presName="thickLine" presStyleLbl="alignNode1" presStyleIdx="1" presStyleCnt="5"/>
      <dgm:spPr/>
    </dgm:pt>
    <dgm:pt modelId="{6D240B67-965C-4090-937E-895DD023A285}" type="pres">
      <dgm:prSet presAssocID="{30D34B6B-E6D0-435A-A803-0F80400AAFCD}" presName="horz1" presStyleCnt="0"/>
      <dgm:spPr/>
    </dgm:pt>
    <dgm:pt modelId="{BFD09BB9-33FD-412B-BCE1-A06DED946033}" type="pres">
      <dgm:prSet presAssocID="{30D34B6B-E6D0-435A-A803-0F80400AAFCD}" presName="tx1" presStyleLbl="revTx" presStyleIdx="1" presStyleCnt="5"/>
      <dgm:spPr/>
    </dgm:pt>
    <dgm:pt modelId="{6A9D4A31-A809-4178-9A06-0B284E242C08}" type="pres">
      <dgm:prSet presAssocID="{30D34B6B-E6D0-435A-A803-0F80400AAFCD}" presName="vert1" presStyleCnt="0"/>
      <dgm:spPr/>
    </dgm:pt>
    <dgm:pt modelId="{48732B6D-A66F-401E-9E21-CBF78F3169A4}" type="pres">
      <dgm:prSet presAssocID="{61DD5FDE-62C4-4FEA-A23C-F47423D00E62}" presName="thickLine" presStyleLbl="alignNode1" presStyleIdx="2" presStyleCnt="5"/>
      <dgm:spPr/>
    </dgm:pt>
    <dgm:pt modelId="{F2897100-6892-4637-A540-251A48196832}" type="pres">
      <dgm:prSet presAssocID="{61DD5FDE-62C4-4FEA-A23C-F47423D00E62}" presName="horz1" presStyleCnt="0"/>
      <dgm:spPr/>
    </dgm:pt>
    <dgm:pt modelId="{66AD5E93-72FE-48D3-A0DB-6FE5CC057755}" type="pres">
      <dgm:prSet presAssocID="{61DD5FDE-62C4-4FEA-A23C-F47423D00E62}" presName="tx1" presStyleLbl="revTx" presStyleIdx="2" presStyleCnt="5"/>
      <dgm:spPr/>
    </dgm:pt>
    <dgm:pt modelId="{73AEB065-7276-4850-8993-DE83E0FCCD46}" type="pres">
      <dgm:prSet presAssocID="{61DD5FDE-62C4-4FEA-A23C-F47423D00E62}" presName="vert1" presStyleCnt="0"/>
      <dgm:spPr/>
    </dgm:pt>
    <dgm:pt modelId="{7A0295C4-BD8A-4A8E-A268-F5E999F76CF9}" type="pres">
      <dgm:prSet presAssocID="{46F3E2AC-83A8-4FC6-B0F1-2C4A059EC0F6}" presName="thickLine" presStyleLbl="alignNode1" presStyleIdx="3" presStyleCnt="5"/>
      <dgm:spPr/>
    </dgm:pt>
    <dgm:pt modelId="{E4282633-265B-4BFF-8414-AACD8AB100AF}" type="pres">
      <dgm:prSet presAssocID="{46F3E2AC-83A8-4FC6-B0F1-2C4A059EC0F6}" presName="horz1" presStyleCnt="0"/>
      <dgm:spPr/>
    </dgm:pt>
    <dgm:pt modelId="{F4BD223D-E877-4A4D-8C8B-EB5C216075D6}" type="pres">
      <dgm:prSet presAssocID="{46F3E2AC-83A8-4FC6-B0F1-2C4A059EC0F6}" presName="tx1" presStyleLbl="revTx" presStyleIdx="3" presStyleCnt="5"/>
      <dgm:spPr/>
    </dgm:pt>
    <dgm:pt modelId="{71B16152-2663-487F-B146-2155244D42A2}" type="pres">
      <dgm:prSet presAssocID="{46F3E2AC-83A8-4FC6-B0F1-2C4A059EC0F6}" presName="vert1" presStyleCnt="0"/>
      <dgm:spPr/>
    </dgm:pt>
    <dgm:pt modelId="{F2161117-5E74-4D33-8C94-3DC5C622BAC0}" type="pres">
      <dgm:prSet presAssocID="{40354C0C-772B-44DF-AB12-D50CB0B657D9}" presName="thickLine" presStyleLbl="alignNode1" presStyleIdx="4" presStyleCnt="5"/>
      <dgm:spPr/>
    </dgm:pt>
    <dgm:pt modelId="{2FD94689-B042-4072-A60D-E93224372C14}" type="pres">
      <dgm:prSet presAssocID="{40354C0C-772B-44DF-AB12-D50CB0B657D9}" presName="horz1" presStyleCnt="0"/>
      <dgm:spPr/>
    </dgm:pt>
    <dgm:pt modelId="{05B78FBE-4658-4107-A34F-B6877B71BC03}" type="pres">
      <dgm:prSet presAssocID="{40354C0C-772B-44DF-AB12-D50CB0B657D9}" presName="tx1" presStyleLbl="revTx" presStyleIdx="4" presStyleCnt="5"/>
      <dgm:spPr/>
    </dgm:pt>
    <dgm:pt modelId="{5C6CA885-0CDD-422B-9D8B-2902D2EAB494}" type="pres">
      <dgm:prSet presAssocID="{40354C0C-772B-44DF-AB12-D50CB0B657D9}" presName="vert1" presStyleCnt="0"/>
      <dgm:spPr/>
    </dgm:pt>
  </dgm:ptLst>
  <dgm:cxnLst>
    <dgm:cxn modelId="{09F70303-2581-4898-AF46-B60D13E43E09}" srcId="{89FB04B0-D82D-4B11-860E-9B93DA602DA0}" destId="{40354C0C-772B-44DF-AB12-D50CB0B657D9}" srcOrd="4" destOrd="0" parTransId="{056E3B41-7AC6-4F60-A1F5-E764B16C55F6}" sibTransId="{165AF00F-F838-41EA-AF01-7C7E07DA2AE3}"/>
    <dgm:cxn modelId="{DABBAD14-5E65-49A5-A6BC-BEECCAE6BA89}" type="presOf" srcId="{89FB04B0-D82D-4B11-860E-9B93DA602DA0}" destId="{B8B615E5-7DEC-4C16-9464-EE69D020E6CE}" srcOrd="0" destOrd="0" presId="urn:microsoft.com/office/officeart/2008/layout/LinedList"/>
    <dgm:cxn modelId="{05D2106C-B25B-44BF-B18A-F297ECF2D27A}" type="presOf" srcId="{30D34B6B-E6D0-435A-A803-0F80400AAFCD}" destId="{BFD09BB9-33FD-412B-BCE1-A06DED946033}" srcOrd="0" destOrd="0" presId="urn:microsoft.com/office/officeart/2008/layout/LinedList"/>
    <dgm:cxn modelId="{A9589752-DDE9-4EB5-AB1B-4062A7CD96C7}" type="presOf" srcId="{43BA4AA7-4269-42C0-8F70-3A9A09DE9BFF}" destId="{E5DE25C4-DDF4-48C8-8745-033AFF4F358B}" srcOrd="0" destOrd="0" presId="urn:microsoft.com/office/officeart/2008/layout/LinedList"/>
    <dgm:cxn modelId="{E2D9EB7B-AA8A-4384-944E-1E9401476177}" srcId="{89FB04B0-D82D-4B11-860E-9B93DA602DA0}" destId="{30D34B6B-E6D0-435A-A803-0F80400AAFCD}" srcOrd="1" destOrd="0" parTransId="{EE7F376A-A0ED-4404-8E5A-C3553AE94652}" sibTransId="{17292BD6-4389-4FB1-B4A6-507B50860091}"/>
    <dgm:cxn modelId="{55ED27B8-6316-4BFF-A9CE-7FD0FD2F1D0E}" type="presOf" srcId="{40354C0C-772B-44DF-AB12-D50CB0B657D9}" destId="{05B78FBE-4658-4107-A34F-B6877B71BC03}" srcOrd="0" destOrd="0" presId="urn:microsoft.com/office/officeart/2008/layout/LinedList"/>
    <dgm:cxn modelId="{5BAC0CC3-5819-424E-AC38-EFD5D806CA27}" srcId="{89FB04B0-D82D-4B11-860E-9B93DA602DA0}" destId="{61DD5FDE-62C4-4FEA-A23C-F47423D00E62}" srcOrd="2" destOrd="0" parTransId="{C77CF245-8483-4679-8653-E3F95A8EAB27}" sibTransId="{3EB24E67-C1C8-49A6-986C-3328E4C47AEE}"/>
    <dgm:cxn modelId="{EC008BD0-CBF4-49C5-A908-F2557CA3079A}" type="presOf" srcId="{61DD5FDE-62C4-4FEA-A23C-F47423D00E62}" destId="{66AD5E93-72FE-48D3-A0DB-6FE5CC057755}" srcOrd="0" destOrd="0" presId="urn:microsoft.com/office/officeart/2008/layout/LinedList"/>
    <dgm:cxn modelId="{87620BD1-6637-459D-8D0D-D4775D157231}" srcId="{89FB04B0-D82D-4B11-860E-9B93DA602DA0}" destId="{46F3E2AC-83A8-4FC6-B0F1-2C4A059EC0F6}" srcOrd="3" destOrd="0" parTransId="{245B0AC9-36CD-45BA-AE6E-1C4C4CB5CBB2}" sibTransId="{BB475670-2D1E-45C9-99D7-9525B651A73D}"/>
    <dgm:cxn modelId="{86EA7CEA-0D17-4713-BFDA-3B42917F90AA}" srcId="{89FB04B0-D82D-4B11-860E-9B93DA602DA0}" destId="{43BA4AA7-4269-42C0-8F70-3A9A09DE9BFF}" srcOrd="0" destOrd="0" parTransId="{F82217E0-F9E5-4265-9B76-75842394EFC3}" sibTransId="{09B238F8-0591-47F4-B0FD-6A04ED004C08}"/>
    <dgm:cxn modelId="{4A1803FB-9398-4545-B86D-87703D57D80A}" type="presOf" srcId="{46F3E2AC-83A8-4FC6-B0F1-2C4A059EC0F6}" destId="{F4BD223D-E877-4A4D-8C8B-EB5C216075D6}" srcOrd="0" destOrd="0" presId="urn:microsoft.com/office/officeart/2008/layout/LinedList"/>
    <dgm:cxn modelId="{B123E266-DB9A-4525-9481-BD3E7DB81BC7}" type="presParOf" srcId="{B8B615E5-7DEC-4C16-9464-EE69D020E6CE}" destId="{C473E580-FDAF-4CAC-8136-11C0129FBDD9}" srcOrd="0" destOrd="0" presId="urn:microsoft.com/office/officeart/2008/layout/LinedList"/>
    <dgm:cxn modelId="{036F6A69-50F9-4B7F-80DF-A80555CFCABD}" type="presParOf" srcId="{B8B615E5-7DEC-4C16-9464-EE69D020E6CE}" destId="{B78C4A05-4D8E-4161-B213-EA15E73B7EE6}" srcOrd="1" destOrd="0" presId="urn:microsoft.com/office/officeart/2008/layout/LinedList"/>
    <dgm:cxn modelId="{BBE87686-34D2-425F-B9CB-CB3931176ED9}" type="presParOf" srcId="{B78C4A05-4D8E-4161-B213-EA15E73B7EE6}" destId="{E5DE25C4-DDF4-48C8-8745-033AFF4F358B}" srcOrd="0" destOrd="0" presId="urn:microsoft.com/office/officeart/2008/layout/LinedList"/>
    <dgm:cxn modelId="{6DBF464C-A63E-4B0D-AD0F-B1DF124D82E3}" type="presParOf" srcId="{B78C4A05-4D8E-4161-B213-EA15E73B7EE6}" destId="{B0EDF768-051B-46C6-B6EF-86BF93DAACA7}" srcOrd="1" destOrd="0" presId="urn:microsoft.com/office/officeart/2008/layout/LinedList"/>
    <dgm:cxn modelId="{16C98382-1BC9-4AAB-90DB-DCB8B5F62D42}" type="presParOf" srcId="{B8B615E5-7DEC-4C16-9464-EE69D020E6CE}" destId="{C7E05701-6CC4-4333-9218-066739324B3B}" srcOrd="2" destOrd="0" presId="urn:microsoft.com/office/officeart/2008/layout/LinedList"/>
    <dgm:cxn modelId="{57FB4929-6F32-44BE-907B-BE306E06F310}" type="presParOf" srcId="{B8B615E5-7DEC-4C16-9464-EE69D020E6CE}" destId="{6D240B67-965C-4090-937E-895DD023A285}" srcOrd="3" destOrd="0" presId="urn:microsoft.com/office/officeart/2008/layout/LinedList"/>
    <dgm:cxn modelId="{AD706F53-4967-4EAF-B310-020B9B088769}" type="presParOf" srcId="{6D240B67-965C-4090-937E-895DD023A285}" destId="{BFD09BB9-33FD-412B-BCE1-A06DED946033}" srcOrd="0" destOrd="0" presId="urn:microsoft.com/office/officeart/2008/layout/LinedList"/>
    <dgm:cxn modelId="{9EE317AB-8619-44D3-A0FC-E7343E092870}" type="presParOf" srcId="{6D240B67-965C-4090-937E-895DD023A285}" destId="{6A9D4A31-A809-4178-9A06-0B284E242C08}" srcOrd="1" destOrd="0" presId="urn:microsoft.com/office/officeart/2008/layout/LinedList"/>
    <dgm:cxn modelId="{71731E66-2B97-4068-8C66-22266755ED3E}" type="presParOf" srcId="{B8B615E5-7DEC-4C16-9464-EE69D020E6CE}" destId="{48732B6D-A66F-401E-9E21-CBF78F3169A4}" srcOrd="4" destOrd="0" presId="urn:microsoft.com/office/officeart/2008/layout/LinedList"/>
    <dgm:cxn modelId="{E4EEA780-427E-41D6-851B-E9E3E1ECB8CD}" type="presParOf" srcId="{B8B615E5-7DEC-4C16-9464-EE69D020E6CE}" destId="{F2897100-6892-4637-A540-251A48196832}" srcOrd="5" destOrd="0" presId="urn:microsoft.com/office/officeart/2008/layout/LinedList"/>
    <dgm:cxn modelId="{DDF0BB13-EE9A-43E1-9C57-0FA9A003B8FA}" type="presParOf" srcId="{F2897100-6892-4637-A540-251A48196832}" destId="{66AD5E93-72FE-48D3-A0DB-6FE5CC057755}" srcOrd="0" destOrd="0" presId="urn:microsoft.com/office/officeart/2008/layout/LinedList"/>
    <dgm:cxn modelId="{3E509973-1868-422A-B3F7-02BBB5011BBA}" type="presParOf" srcId="{F2897100-6892-4637-A540-251A48196832}" destId="{73AEB065-7276-4850-8993-DE83E0FCCD46}" srcOrd="1" destOrd="0" presId="urn:microsoft.com/office/officeart/2008/layout/LinedList"/>
    <dgm:cxn modelId="{38CDE89C-CF62-45EF-A72F-B67886D7D363}" type="presParOf" srcId="{B8B615E5-7DEC-4C16-9464-EE69D020E6CE}" destId="{7A0295C4-BD8A-4A8E-A268-F5E999F76CF9}" srcOrd="6" destOrd="0" presId="urn:microsoft.com/office/officeart/2008/layout/LinedList"/>
    <dgm:cxn modelId="{BC55245B-985C-49AF-A1C2-85BBD0C1439E}" type="presParOf" srcId="{B8B615E5-7DEC-4C16-9464-EE69D020E6CE}" destId="{E4282633-265B-4BFF-8414-AACD8AB100AF}" srcOrd="7" destOrd="0" presId="urn:microsoft.com/office/officeart/2008/layout/LinedList"/>
    <dgm:cxn modelId="{742728D6-AFD0-4153-B159-F1DF355476C1}" type="presParOf" srcId="{E4282633-265B-4BFF-8414-AACD8AB100AF}" destId="{F4BD223D-E877-4A4D-8C8B-EB5C216075D6}" srcOrd="0" destOrd="0" presId="urn:microsoft.com/office/officeart/2008/layout/LinedList"/>
    <dgm:cxn modelId="{4D222B8D-2999-42B9-8F9F-50F11E82A74C}" type="presParOf" srcId="{E4282633-265B-4BFF-8414-AACD8AB100AF}" destId="{71B16152-2663-487F-B146-2155244D42A2}" srcOrd="1" destOrd="0" presId="urn:microsoft.com/office/officeart/2008/layout/LinedList"/>
    <dgm:cxn modelId="{0B1AF051-C8CB-4C85-954A-111F287593F5}" type="presParOf" srcId="{B8B615E5-7DEC-4C16-9464-EE69D020E6CE}" destId="{F2161117-5E74-4D33-8C94-3DC5C622BAC0}" srcOrd="8" destOrd="0" presId="urn:microsoft.com/office/officeart/2008/layout/LinedList"/>
    <dgm:cxn modelId="{CE264E83-26C4-4943-AECA-EF78F34A274C}" type="presParOf" srcId="{B8B615E5-7DEC-4C16-9464-EE69D020E6CE}" destId="{2FD94689-B042-4072-A60D-E93224372C14}" srcOrd="9" destOrd="0" presId="urn:microsoft.com/office/officeart/2008/layout/LinedList"/>
    <dgm:cxn modelId="{EB74AF67-5463-4A09-9F56-7D10975F2A41}" type="presParOf" srcId="{2FD94689-B042-4072-A60D-E93224372C14}" destId="{05B78FBE-4658-4107-A34F-B6877B71BC03}" srcOrd="0" destOrd="0" presId="urn:microsoft.com/office/officeart/2008/layout/LinedList"/>
    <dgm:cxn modelId="{AF51A52A-0B4D-427A-988D-0A4E90DEFCEA}" type="presParOf" srcId="{2FD94689-B042-4072-A60D-E93224372C14}" destId="{5C6CA885-0CDD-422B-9D8B-2902D2EAB49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381EB78-3B4C-469E-940F-328107D17B11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B509DDE-C7F7-4CFB-BC95-C6C2C25857B9}">
      <dgm:prSet/>
      <dgm:spPr/>
      <dgm:t>
        <a:bodyPr/>
        <a:lstStyle/>
        <a:p>
          <a:r>
            <a:rPr lang="en-US"/>
            <a:t>User registration and data storage</a:t>
          </a:r>
        </a:p>
      </dgm:t>
    </dgm:pt>
    <dgm:pt modelId="{86FE4922-48D0-4133-89BE-4F67E184C846}" type="parTrans" cxnId="{5934FE3C-0FF0-48C1-B930-02AEF0A8F965}">
      <dgm:prSet/>
      <dgm:spPr/>
      <dgm:t>
        <a:bodyPr/>
        <a:lstStyle/>
        <a:p>
          <a:endParaRPr lang="en-US"/>
        </a:p>
      </dgm:t>
    </dgm:pt>
    <dgm:pt modelId="{AB66F121-AF83-4955-8AB9-37E6F573A09F}" type="sibTrans" cxnId="{5934FE3C-0FF0-48C1-B930-02AEF0A8F965}">
      <dgm:prSet/>
      <dgm:spPr/>
      <dgm:t>
        <a:bodyPr/>
        <a:lstStyle/>
        <a:p>
          <a:endParaRPr lang="en-US"/>
        </a:p>
      </dgm:t>
    </dgm:pt>
    <dgm:pt modelId="{B809C867-5E68-41B3-8514-242E9D1C071C}">
      <dgm:prSet/>
      <dgm:spPr/>
      <dgm:t>
        <a:bodyPr/>
        <a:lstStyle/>
        <a:p>
          <a:r>
            <a:rPr lang="en-IN"/>
            <a:t>Car browsing and Booking system</a:t>
          </a:r>
          <a:endParaRPr lang="en-US"/>
        </a:p>
      </dgm:t>
    </dgm:pt>
    <dgm:pt modelId="{9CCF1603-CFE2-4D4C-8A6C-70B2D1E55C1D}" type="parTrans" cxnId="{24B2E134-654E-45D8-B78F-7CC3D8AF658E}">
      <dgm:prSet/>
      <dgm:spPr/>
      <dgm:t>
        <a:bodyPr/>
        <a:lstStyle/>
        <a:p>
          <a:endParaRPr lang="en-US"/>
        </a:p>
      </dgm:t>
    </dgm:pt>
    <dgm:pt modelId="{BECF3FB5-6699-4F7A-B746-FDD3072C0508}" type="sibTrans" cxnId="{24B2E134-654E-45D8-B78F-7CC3D8AF658E}">
      <dgm:prSet/>
      <dgm:spPr/>
      <dgm:t>
        <a:bodyPr/>
        <a:lstStyle/>
        <a:p>
          <a:endParaRPr lang="en-US"/>
        </a:p>
      </dgm:t>
    </dgm:pt>
    <dgm:pt modelId="{BE454F18-3D66-440F-ADAB-CCC69E4E78BE}">
      <dgm:prSet/>
      <dgm:spPr/>
      <dgm:t>
        <a:bodyPr/>
        <a:lstStyle/>
        <a:p>
          <a:r>
            <a:rPr lang="en-US"/>
            <a:t>Admin panel for car listing and booking management</a:t>
          </a:r>
        </a:p>
      </dgm:t>
    </dgm:pt>
    <dgm:pt modelId="{9A7FA871-B09C-4040-8765-9FFC769AA96F}" type="parTrans" cxnId="{93505E81-7FBB-4CEB-83CD-8F150C0BE626}">
      <dgm:prSet/>
      <dgm:spPr/>
      <dgm:t>
        <a:bodyPr/>
        <a:lstStyle/>
        <a:p>
          <a:endParaRPr lang="en-US"/>
        </a:p>
      </dgm:t>
    </dgm:pt>
    <dgm:pt modelId="{7D871380-5AE7-42BA-949E-479C563B788D}" type="sibTrans" cxnId="{93505E81-7FBB-4CEB-83CD-8F150C0BE626}">
      <dgm:prSet/>
      <dgm:spPr/>
      <dgm:t>
        <a:bodyPr/>
        <a:lstStyle/>
        <a:p>
          <a:endParaRPr lang="en-US"/>
        </a:p>
      </dgm:t>
    </dgm:pt>
    <dgm:pt modelId="{F4E49945-5171-4C4C-8685-20C6E853D18A}">
      <dgm:prSet/>
      <dgm:spPr/>
      <dgm:t>
        <a:bodyPr/>
        <a:lstStyle/>
        <a:p>
          <a:r>
            <a:rPr lang="en-US"/>
            <a:t>Modular routing for user and admin workflows</a:t>
          </a:r>
        </a:p>
      </dgm:t>
    </dgm:pt>
    <dgm:pt modelId="{524466FC-812F-4B71-919B-6FD0BBFDAD42}" type="parTrans" cxnId="{AFF85E03-1DFE-4181-8F14-8A15B5AF6D3B}">
      <dgm:prSet/>
      <dgm:spPr/>
      <dgm:t>
        <a:bodyPr/>
        <a:lstStyle/>
        <a:p>
          <a:endParaRPr lang="en-US"/>
        </a:p>
      </dgm:t>
    </dgm:pt>
    <dgm:pt modelId="{34435B42-46C6-47F8-BEB9-A7F69C5F28C8}" type="sibTrans" cxnId="{AFF85E03-1DFE-4181-8F14-8A15B5AF6D3B}">
      <dgm:prSet/>
      <dgm:spPr/>
      <dgm:t>
        <a:bodyPr/>
        <a:lstStyle/>
        <a:p>
          <a:endParaRPr lang="en-US"/>
        </a:p>
      </dgm:t>
    </dgm:pt>
    <dgm:pt modelId="{9EC1C6AD-E5AB-414B-89DA-96D27A9ACD70}">
      <dgm:prSet/>
      <dgm:spPr/>
      <dgm:t>
        <a:bodyPr/>
        <a:lstStyle/>
        <a:p>
          <a:r>
            <a:rPr lang="en-US"/>
            <a:t>Persistent data with localStorage</a:t>
          </a:r>
        </a:p>
      </dgm:t>
    </dgm:pt>
    <dgm:pt modelId="{25E3D72E-0D9F-4353-9E58-D6D521BE9E5E}" type="parTrans" cxnId="{3695A9B2-621A-43FB-A4EC-E062D47337DA}">
      <dgm:prSet/>
      <dgm:spPr/>
      <dgm:t>
        <a:bodyPr/>
        <a:lstStyle/>
        <a:p>
          <a:endParaRPr lang="en-US"/>
        </a:p>
      </dgm:t>
    </dgm:pt>
    <dgm:pt modelId="{10BCAC88-5AB9-48FF-BD95-D02CF1FF38FF}" type="sibTrans" cxnId="{3695A9B2-621A-43FB-A4EC-E062D47337DA}">
      <dgm:prSet/>
      <dgm:spPr/>
      <dgm:t>
        <a:bodyPr/>
        <a:lstStyle/>
        <a:p>
          <a:endParaRPr lang="en-US"/>
        </a:p>
      </dgm:t>
    </dgm:pt>
    <dgm:pt modelId="{60636D67-6B67-45FE-A225-9CBB9805FA4C}" type="pres">
      <dgm:prSet presAssocID="{2381EB78-3B4C-469E-940F-328107D17B11}" presName="vert0" presStyleCnt="0">
        <dgm:presLayoutVars>
          <dgm:dir/>
          <dgm:animOne val="branch"/>
          <dgm:animLvl val="lvl"/>
        </dgm:presLayoutVars>
      </dgm:prSet>
      <dgm:spPr/>
    </dgm:pt>
    <dgm:pt modelId="{90ABB469-64D9-4676-951A-43002AFE651A}" type="pres">
      <dgm:prSet presAssocID="{DB509DDE-C7F7-4CFB-BC95-C6C2C25857B9}" presName="thickLine" presStyleLbl="alignNode1" presStyleIdx="0" presStyleCnt="5"/>
      <dgm:spPr/>
    </dgm:pt>
    <dgm:pt modelId="{BDC69256-904D-4C56-BF09-232061182DEE}" type="pres">
      <dgm:prSet presAssocID="{DB509DDE-C7F7-4CFB-BC95-C6C2C25857B9}" presName="horz1" presStyleCnt="0"/>
      <dgm:spPr/>
    </dgm:pt>
    <dgm:pt modelId="{A91CFED1-53DD-4571-A955-8C488B237967}" type="pres">
      <dgm:prSet presAssocID="{DB509DDE-C7F7-4CFB-BC95-C6C2C25857B9}" presName="tx1" presStyleLbl="revTx" presStyleIdx="0" presStyleCnt="5"/>
      <dgm:spPr/>
    </dgm:pt>
    <dgm:pt modelId="{72369E9E-CF42-437A-9D63-9A2B4597EFD6}" type="pres">
      <dgm:prSet presAssocID="{DB509DDE-C7F7-4CFB-BC95-C6C2C25857B9}" presName="vert1" presStyleCnt="0"/>
      <dgm:spPr/>
    </dgm:pt>
    <dgm:pt modelId="{99FD9FD9-1C4B-4524-A48E-034AE60D02A6}" type="pres">
      <dgm:prSet presAssocID="{B809C867-5E68-41B3-8514-242E9D1C071C}" presName="thickLine" presStyleLbl="alignNode1" presStyleIdx="1" presStyleCnt="5"/>
      <dgm:spPr/>
    </dgm:pt>
    <dgm:pt modelId="{BC669F82-E3F2-49A5-9029-B6A5A7BFB133}" type="pres">
      <dgm:prSet presAssocID="{B809C867-5E68-41B3-8514-242E9D1C071C}" presName="horz1" presStyleCnt="0"/>
      <dgm:spPr/>
    </dgm:pt>
    <dgm:pt modelId="{7D136517-0C2C-4ED1-80AA-9BFE340C198F}" type="pres">
      <dgm:prSet presAssocID="{B809C867-5E68-41B3-8514-242E9D1C071C}" presName="tx1" presStyleLbl="revTx" presStyleIdx="1" presStyleCnt="5"/>
      <dgm:spPr/>
    </dgm:pt>
    <dgm:pt modelId="{AFAC7883-D20C-48E9-99A7-1F9D4A76F2BD}" type="pres">
      <dgm:prSet presAssocID="{B809C867-5E68-41B3-8514-242E9D1C071C}" presName="vert1" presStyleCnt="0"/>
      <dgm:spPr/>
    </dgm:pt>
    <dgm:pt modelId="{A800BFB0-9F65-46F4-BBD4-E646CE243DE7}" type="pres">
      <dgm:prSet presAssocID="{BE454F18-3D66-440F-ADAB-CCC69E4E78BE}" presName="thickLine" presStyleLbl="alignNode1" presStyleIdx="2" presStyleCnt="5"/>
      <dgm:spPr/>
    </dgm:pt>
    <dgm:pt modelId="{E0C152AE-15A6-434B-AF19-AE8507F5349F}" type="pres">
      <dgm:prSet presAssocID="{BE454F18-3D66-440F-ADAB-CCC69E4E78BE}" presName="horz1" presStyleCnt="0"/>
      <dgm:spPr/>
    </dgm:pt>
    <dgm:pt modelId="{ACB550F4-FCCC-4AB6-986A-2AC07ACE511B}" type="pres">
      <dgm:prSet presAssocID="{BE454F18-3D66-440F-ADAB-CCC69E4E78BE}" presName="tx1" presStyleLbl="revTx" presStyleIdx="2" presStyleCnt="5"/>
      <dgm:spPr/>
    </dgm:pt>
    <dgm:pt modelId="{437C7EC2-748F-4993-930F-60F6EAC24D33}" type="pres">
      <dgm:prSet presAssocID="{BE454F18-3D66-440F-ADAB-CCC69E4E78BE}" presName="vert1" presStyleCnt="0"/>
      <dgm:spPr/>
    </dgm:pt>
    <dgm:pt modelId="{95A667D8-3FAD-4FC6-A7F6-213370073215}" type="pres">
      <dgm:prSet presAssocID="{F4E49945-5171-4C4C-8685-20C6E853D18A}" presName="thickLine" presStyleLbl="alignNode1" presStyleIdx="3" presStyleCnt="5"/>
      <dgm:spPr/>
    </dgm:pt>
    <dgm:pt modelId="{52101577-FFDA-4218-9D4E-84049AFF8540}" type="pres">
      <dgm:prSet presAssocID="{F4E49945-5171-4C4C-8685-20C6E853D18A}" presName="horz1" presStyleCnt="0"/>
      <dgm:spPr/>
    </dgm:pt>
    <dgm:pt modelId="{96D8B30D-EBE3-42B9-BE30-161AB51A0B71}" type="pres">
      <dgm:prSet presAssocID="{F4E49945-5171-4C4C-8685-20C6E853D18A}" presName="tx1" presStyleLbl="revTx" presStyleIdx="3" presStyleCnt="5"/>
      <dgm:spPr/>
    </dgm:pt>
    <dgm:pt modelId="{658E4185-339C-441A-A730-402EC7C61FB8}" type="pres">
      <dgm:prSet presAssocID="{F4E49945-5171-4C4C-8685-20C6E853D18A}" presName="vert1" presStyleCnt="0"/>
      <dgm:spPr/>
    </dgm:pt>
    <dgm:pt modelId="{E167091C-FBA0-4BEC-8FBD-0604CBC0166F}" type="pres">
      <dgm:prSet presAssocID="{9EC1C6AD-E5AB-414B-89DA-96D27A9ACD70}" presName="thickLine" presStyleLbl="alignNode1" presStyleIdx="4" presStyleCnt="5"/>
      <dgm:spPr/>
    </dgm:pt>
    <dgm:pt modelId="{BD0933A4-390C-4BF8-85E5-F39C60386AA7}" type="pres">
      <dgm:prSet presAssocID="{9EC1C6AD-E5AB-414B-89DA-96D27A9ACD70}" presName="horz1" presStyleCnt="0"/>
      <dgm:spPr/>
    </dgm:pt>
    <dgm:pt modelId="{9075265C-FAA1-466B-A9B0-2EE63F570B1C}" type="pres">
      <dgm:prSet presAssocID="{9EC1C6AD-E5AB-414B-89DA-96D27A9ACD70}" presName="tx1" presStyleLbl="revTx" presStyleIdx="4" presStyleCnt="5"/>
      <dgm:spPr/>
    </dgm:pt>
    <dgm:pt modelId="{70DF48D1-0906-44BF-AA9D-C7408A3E7268}" type="pres">
      <dgm:prSet presAssocID="{9EC1C6AD-E5AB-414B-89DA-96D27A9ACD70}" presName="vert1" presStyleCnt="0"/>
      <dgm:spPr/>
    </dgm:pt>
  </dgm:ptLst>
  <dgm:cxnLst>
    <dgm:cxn modelId="{AFF85E03-1DFE-4181-8F14-8A15B5AF6D3B}" srcId="{2381EB78-3B4C-469E-940F-328107D17B11}" destId="{F4E49945-5171-4C4C-8685-20C6E853D18A}" srcOrd="3" destOrd="0" parTransId="{524466FC-812F-4B71-919B-6FD0BBFDAD42}" sibTransId="{34435B42-46C6-47F8-BEB9-A7F69C5F28C8}"/>
    <dgm:cxn modelId="{A994DA0F-433F-4473-9E54-0B8333325548}" type="presOf" srcId="{DB509DDE-C7F7-4CFB-BC95-C6C2C25857B9}" destId="{A91CFED1-53DD-4571-A955-8C488B237967}" srcOrd="0" destOrd="0" presId="urn:microsoft.com/office/officeart/2008/layout/LinedList"/>
    <dgm:cxn modelId="{824FEC1F-8896-4EDE-B8F1-166BF470CD68}" type="presOf" srcId="{BE454F18-3D66-440F-ADAB-CCC69E4E78BE}" destId="{ACB550F4-FCCC-4AB6-986A-2AC07ACE511B}" srcOrd="0" destOrd="0" presId="urn:microsoft.com/office/officeart/2008/layout/LinedList"/>
    <dgm:cxn modelId="{24B2E134-654E-45D8-B78F-7CC3D8AF658E}" srcId="{2381EB78-3B4C-469E-940F-328107D17B11}" destId="{B809C867-5E68-41B3-8514-242E9D1C071C}" srcOrd="1" destOrd="0" parTransId="{9CCF1603-CFE2-4D4C-8A6C-70B2D1E55C1D}" sibTransId="{BECF3FB5-6699-4F7A-B746-FDD3072C0508}"/>
    <dgm:cxn modelId="{70E1B638-537E-4695-B84D-E32428CCC6E4}" type="presOf" srcId="{2381EB78-3B4C-469E-940F-328107D17B11}" destId="{60636D67-6B67-45FE-A225-9CBB9805FA4C}" srcOrd="0" destOrd="0" presId="urn:microsoft.com/office/officeart/2008/layout/LinedList"/>
    <dgm:cxn modelId="{5934FE3C-0FF0-48C1-B930-02AEF0A8F965}" srcId="{2381EB78-3B4C-469E-940F-328107D17B11}" destId="{DB509DDE-C7F7-4CFB-BC95-C6C2C25857B9}" srcOrd="0" destOrd="0" parTransId="{86FE4922-48D0-4133-89BE-4F67E184C846}" sibTransId="{AB66F121-AF83-4955-8AB9-37E6F573A09F}"/>
    <dgm:cxn modelId="{93505E81-7FBB-4CEB-83CD-8F150C0BE626}" srcId="{2381EB78-3B4C-469E-940F-328107D17B11}" destId="{BE454F18-3D66-440F-ADAB-CCC69E4E78BE}" srcOrd="2" destOrd="0" parTransId="{9A7FA871-B09C-4040-8765-9FFC769AA96F}" sibTransId="{7D871380-5AE7-42BA-949E-479C563B788D}"/>
    <dgm:cxn modelId="{3695A9B2-621A-43FB-A4EC-E062D47337DA}" srcId="{2381EB78-3B4C-469E-940F-328107D17B11}" destId="{9EC1C6AD-E5AB-414B-89DA-96D27A9ACD70}" srcOrd="4" destOrd="0" parTransId="{25E3D72E-0D9F-4353-9E58-D6D521BE9E5E}" sibTransId="{10BCAC88-5AB9-48FF-BD95-D02CF1FF38FF}"/>
    <dgm:cxn modelId="{BF8733B6-7988-4474-9E32-72222A573AFA}" type="presOf" srcId="{F4E49945-5171-4C4C-8685-20C6E853D18A}" destId="{96D8B30D-EBE3-42B9-BE30-161AB51A0B71}" srcOrd="0" destOrd="0" presId="urn:microsoft.com/office/officeart/2008/layout/LinedList"/>
    <dgm:cxn modelId="{7AA007F2-6B36-4486-AA61-899AE066724D}" type="presOf" srcId="{B809C867-5E68-41B3-8514-242E9D1C071C}" destId="{7D136517-0C2C-4ED1-80AA-9BFE340C198F}" srcOrd="0" destOrd="0" presId="urn:microsoft.com/office/officeart/2008/layout/LinedList"/>
    <dgm:cxn modelId="{E6B1FAFD-5169-4B17-A5D6-501F613FB0D3}" type="presOf" srcId="{9EC1C6AD-E5AB-414B-89DA-96D27A9ACD70}" destId="{9075265C-FAA1-466B-A9B0-2EE63F570B1C}" srcOrd="0" destOrd="0" presId="urn:microsoft.com/office/officeart/2008/layout/LinedList"/>
    <dgm:cxn modelId="{E3309F37-64D9-479E-B54E-235313FD2108}" type="presParOf" srcId="{60636D67-6B67-45FE-A225-9CBB9805FA4C}" destId="{90ABB469-64D9-4676-951A-43002AFE651A}" srcOrd="0" destOrd="0" presId="urn:microsoft.com/office/officeart/2008/layout/LinedList"/>
    <dgm:cxn modelId="{729431F2-FD53-4667-9022-891DA36591A3}" type="presParOf" srcId="{60636D67-6B67-45FE-A225-9CBB9805FA4C}" destId="{BDC69256-904D-4C56-BF09-232061182DEE}" srcOrd="1" destOrd="0" presId="urn:microsoft.com/office/officeart/2008/layout/LinedList"/>
    <dgm:cxn modelId="{DDCC86BD-CF5C-411D-8321-53F7206557CA}" type="presParOf" srcId="{BDC69256-904D-4C56-BF09-232061182DEE}" destId="{A91CFED1-53DD-4571-A955-8C488B237967}" srcOrd="0" destOrd="0" presId="urn:microsoft.com/office/officeart/2008/layout/LinedList"/>
    <dgm:cxn modelId="{526DD268-7F50-4147-AE90-9BFAF12569C5}" type="presParOf" srcId="{BDC69256-904D-4C56-BF09-232061182DEE}" destId="{72369E9E-CF42-437A-9D63-9A2B4597EFD6}" srcOrd="1" destOrd="0" presId="urn:microsoft.com/office/officeart/2008/layout/LinedList"/>
    <dgm:cxn modelId="{D7FAD7FA-CAC3-4C60-9113-9C1EC09FFBB4}" type="presParOf" srcId="{60636D67-6B67-45FE-A225-9CBB9805FA4C}" destId="{99FD9FD9-1C4B-4524-A48E-034AE60D02A6}" srcOrd="2" destOrd="0" presId="urn:microsoft.com/office/officeart/2008/layout/LinedList"/>
    <dgm:cxn modelId="{73F6E5A2-4E67-4DEA-A86B-299277D792B9}" type="presParOf" srcId="{60636D67-6B67-45FE-A225-9CBB9805FA4C}" destId="{BC669F82-E3F2-49A5-9029-B6A5A7BFB133}" srcOrd="3" destOrd="0" presId="urn:microsoft.com/office/officeart/2008/layout/LinedList"/>
    <dgm:cxn modelId="{08B4C038-D94C-4E32-9D06-2483372044FF}" type="presParOf" srcId="{BC669F82-E3F2-49A5-9029-B6A5A7BFB133}" destId="{7D136517-0C2C-4ED1-80AA-9BFE340C198F}" srcOrd="0" destOrd="0" presId="urn:microsoft.com/office/officeart/2008/layout/LinedList"/>
    <dgm:cxn modelId="{387F0DA9-22FE-4D52-8B83-694A4A734B87}" type="presParOf" srcId="{BC669F82-E3F2-49A5-9029-B6A5A7BFB133}" destId="{AFAC7883-D20C-48E9-99A7-1F9D4A76F2BD}" srcOrd="1" destOrd="0" presId="urn:microsoft.com/office/officeart/2008/layout/LinedList"/>
    <dgm:cxn modelId="{036EE542-C254-40CF-A933-59A6A10D3383}" type="presParOf" srcId="{60636D67-6B67-45FE-A225-9CBB9805FA4C}" destId="{A800BFB0-9F65-46F4-BBD4-E646CE243DE7}" srcOrd="4" destOrd="0" presId="urn:microsoft.com/office/officeart/2008/layout/LinedList"/>
    <dgm:cxn modelId="{C20639D0-2D03-4736-8A7B-19AB0F793959}" type="presParOf" srcId="{60636D67-6B67-45FE-A225-9CBB9805FA4C}" destId="{E0C152AE-15A6-434B-AF19-AE8507F5349F}" srcOrd="5" destOrd="0" presId="urn:microsoft.com/office/officeart/2008/layout/LinedList"/>
    <dgm:cxn modelId="{E2F32C3E-06E6-40F4-B1D1-F15D52F12329}" type="presParOf" srcId="{E0C152AE-15A6-434B-AF19-AE8507F5349F}" destId="{ACB550F4-FCCC-4AB6-986A-2AC07ACE511B}" srcOrd="0" destOrd="0" presId="urn:microsoft.com/office/officeart/2008/layout/LinedList"/>
    <dgm:cxn modelId="{8B2BFDEE-D2CA-49A5-9BB5-426ED511AFE6}" type="presParOf" srcId="{E0C152AE-15A6-434B-AF19-AE8507F5349F}" destId="{437C7EC2-748F-4993-930F-60F6EAC24D33}" srcOrd="1" destOrd="0" presId="urn:microsoft.com/office/officeart/2008/layout/LinedList"/>
    <dgm:cxn modelId="{1F1422EE-3972-4969-846F-EB11B147C041}" type="presParOf" srcId="{60636D67-6B67-45FE-A225-9CBB9805FA4C}" destId="{95A667D8-3FAD-4FC6-A7F6-213370073215}" srcOrd="6" destOrd="0" presId="urn:microsoft.com/office/officeart/2008/layout/LinedList"/>
    <dgm:cxn modelId="{B9E106D4-0470-406D-9CC9-7DC83F139043}" type="presParOf" srcId="{60636D67-6B67-45FE-A225-9CBB9805FA4C}" destId="{52101577-FFDA-4218-9D4E-84049AFF8540}" srcOrd="7" destOrd="0" presId="urn:microsoft.com/office/officeart/2008/layout/LinedList"/>
    <dgm:cxn modelId="{77D55353-55CE-43EF-B153-0BA7C00AEB56}" type="presParOf" srcId="{52101577-FFDA-4218-9D4E-84049AFF8540}" destId="{96D8B30D-EBE3-42B9-BE30-161AB51A0B71}" srcOrd="0" destOrd="0" presId="urn:microsoft.com/office/officeart/2008/layout/LinedList"/>
    <dgm:cxn modelId="{2C6474B0-EB6E-48F4-9372-612E22C78175}" type="presParOf" srcId="{52101577-FFDA-4218-9D4E-84049AFF8540}" destId="{658E4185-339C-441A-A730-402EC7C61FB8}" srcOrd="1" destOrd="0" presId="urn:microsoft.com/office/officeart/2008/layout/LinedList"/>
    <dgm:cxn modelId="{002980A2-07B8-4A24-872A-BF04B67A9EFE}" type="presParOf" srcId="{60636D67-6B67-45FE-A225-9CBB9805FA4C}" destId="{E167091C-FBA0-4BEC-8FBD-0604CBC0166F}" srcOrd="8" destOrd="0" presId="urn:microsoft.com/office/officeart/2008/layout/LinedList"/>
    <dgm:cxn modelId="{97FA072B-1C02-49D7-AACD-2D1963ABD2F3}" type="presParOf" srcId="{60636D67-6B67-45FE-A225-9CBB9805FA4C}" destId="{BD0933A4-390C-4BF8-85E5-F39C60386AA7}" srcOrd="9" destOrd="0" presId="urn:microsoft.com/office/officeart/2008/layout/LinedList"/>
    <dgm:cxn modelId="{43E60632-881A-40AF-BC7E-1EA0D90B2555}" type="presParOf" srcId="{BD0933A4-390C-4BF8-85E5-F39C60386AA7}" destId="{9075265C-FAA1-466B-A9B0-2EE63F570B1C}" srcOrd="0" destOrd="0" presId="urn:microsoft.com/office/officeart/2008/layout/LinedList"/>
    <dgm:cxn modelId="{205B039C-92DE-482E-ABCE-0B1EDB5C42E1}" type="presParOf" srcId="{BD0933A4-390C-4BF8-85E5-F39C60386AA7}" destId="{70DF48D1-0906-44BF-AA9D-C7408A3E726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B0BA144-3904-47BD-A90A-75C61670E272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7D334698-51F6-4A4C-B8AE-34C80C763787}">
      <dgm:prSet/>
      <dgm:spPr/>
      <dgm:t>
        <a:bodyPr/>
        <a:lstStyle/>
        <a:p>
          <a:r>
            <a:rPr lang="en-US"/>
            <a:t>Real-time, dynamic data updates</a:t>
          </a:r>
        </a:p>
      </dgm:t>
    </dgm:pt>
    <dgm:pt modelId="{6C93CDEC-E8A6-4AB3-93E3-2CD40CE225EA}" type="parTrans" cxnId="{6FC9E3EC-8347-407D-8945-0D54DBCA0091}">
      <dgm:prSet/>
      <dgm:spPr/>
      <dgm:t>
        <a:bodyPr/>
        <a:lstStyle/>
        <a:p>
          <a:endParaRPr lang="en-US"/>
        </a:p>
      </dgm:t>
    </dgm:pt>
    <dgm:pt modelId="{A1A5E331-BA82-401F-83DB-ED548843C950}" type="sibTrans" cxnId="{6FC9E3EC-8347-407D-8945-0D54DBCA0091}">
      <dgm:prSet/>
      <dgm:spPr/>
      <dgm:t>
        <a:bodyPr/>
        <a:lstStyle/>
        <a:p>
          <a:endParaRPr lang="en-US"/>
        </a:p>
      </dgm:t>
    </dgm:pt>
    <dgm:pt modelId="{8019C633-5AA2-47E6-BBD9-469449AD5580}">
      <dgm:prSet/>
      <dgm:spPr/>
      <dgm:t>
        <a:bodyPr/>
        <a:lstStyle/>
        <a:p>
          <a:r>
            <a:rPr lang="en-US" b="0" i="0"/>
            <a:t>Role-based access control for users and admins</a:t>
          </a:r>
          <a:endParaRPr lang="en-US"/>
        </a:p>
      </dgm:t>
    </dgm:pt>
    <dgm:pt modelId="{5CD971FC-5849-4108-B123-0F9CABA9426D}" type="parTrans" cxnId="{191149EE-4A40-4774-8906-58AF99882B94}">
      <dgm:prSet/>
      <dgm:spPr/>
      <dgm:t>
        <a:bodyPr/>
        <a:lstStyle/>
        <a:p>
          <a:endParaRPr lang="en-US"/>
        </a:p>
      </dgm:t>
    </dgm:pt>
    <dgm:pt modelId="{0BE0B8EB-C92C-4C26-A742-8B63D09B2363}" type="sibTrans" cxnId="{191149EE-4A40-4774-8906-58AF99882B94}">
      <dgm:prSet/>
      <dgm:spPr/>
      <dgm:t>
        <a:bodyPr/>
        <a:lstStyle/>
        <a:p>
          <a:endParaRPr lang="en-US"/>
        </a:p>
      </dgm:t>
    </dgm:pt>
    <dgm:pt modelId="{9B4AC9F1-E0A0-49A6-B3AF-E2700CA1C992}">
      <dgm:prSet/>
      <dgm:spPr/>
      <dgm:t>
        <a:bodyPr/>
        <a:lstStyle/>
        <a:p>
          <a:r>
            <a:rPr lang="en-US"/>
            <a:t>Unit-tested and reliable</a:t>
          </a:r>
        </a:p>
      </dgm:t>
    </dgm:pt>
    <dgm:pt modelId="{7B7A6D43-00A0-40F0-8165-4E8FA79253E4}" type="parTrans" cxnId="{4958EB14-39B1-47CB-AAB8-2A2358B29EF5}">
      <dgm:prSet/>
      <dgm:spPr/>
      <dgm:t>
        <a:bodyPr/>
        <a:lstStyle/>
        <a:p>
          <a:endParaRPr lang="en-US"/>
        </a:p>
      </dgm:t>
    </dgm:pt>
    <dgm:pt modelId="{489BBD2C-B66B-44DB-8FCD-83BE720B809C}" type="sibTrans" cxnId="{4958EB14-39B1-47CB-AAB8-2A2358B29EF5}">
      <dgm:prSet/>
      <dgm:spPr/>
      <dgm:t>
        <a:bodyPr/>
        <a:lstStyle/>
        <a:p>
          <a:endParaRPr lang="en-US"/>
        </a:p>
      </dgm:t>
    </dgm:pt>
    <dgm:pt modelId="{7BD334F9-E3F6-43E2-A8E5-6A50F4E07FE8}">
      <dgm:prSet/>
      <dgm:spPr/>
      <dgm:t>
        <a:bodyPr/>
        <a:lstStyle/>
        <a:p>
          <a:r>
            <a:rPr lang="en-US"/>
            <a:t>Scalable modern web architecture</a:t>
          </a:r>
        </a:p>
      </dgm:t>
    </dgm:pt>
    <dgm:pt modelId="{DFDBB933-C0F1-4533-851C-99C35E7D413E}" type="parTrans" cxnId="{443D9FA4-977C-4625-B6A8-6586E8277A4C}">
      <dgm:prSet/>
      <dgm:spPr/>
      <dgm:t>
        <a:bodyPr/>
        <a:lstStyle/>
        <a:p>
          <a:endParaRPr lang="en-US"/>
        </a:p>
      </dgm:t>
    </dgm:pt>
    <dgm:pt modelId="{03D74042-E3B9-4241-8161-62C80A169D85}" type="sibTrans" cxnId="{443D9FA4-977C-4625-B6A8-6586E8277A4C}">
      <dgm:prSet/>
      <dgm:spPr/>
      <dgm:t>
        <a:bodyPr/>
        <a:lstStyle/>
        <a:p>
          <a:endParaRPr lang="en-US"/>
        </a:p>
      </dgm:t>
    </dgm:pt>
    <dgm:pt modelId="{B0311DFA-970C-4D8A-843C-08CD44E9C536}" type="pres">
      <dgm:prSet presAssocID="{5B0BA144-3904-47BD-A90A-75C61670E272}" presName="root" presStyleCnt="0">
        <dgm:presLayoutVars>
          <dgm:dir/>
          <dgm:resizeHandles val="exact"/>
        </dgm:presLayoutVars>
      </dgm:prSet>
      <dgm:spPr/>
    </dgm:pt>
    <dgm:pt modelId="{E7E7361F-F337-4BC9-B96D-C6B0BF04D703}" type="pres">
      <dgm:prSet presAssocID="{5B0BA144-3904-47BD-A90A-75C61670E272}" presName="container" presStyleCnt="0">
        <dgm:presLayoutVars>
          <dgm:dir/>
          <dgm:resizeHandles val="exact"/>
        </dgm:presLayoutVars>
      </dgm:prSet>
      <dgm:spPr/>
    </dgm:pt>
    <dgm:pt modelId="{41170CE3-D220-470C-A2F3-CE26F31508FD}" type="pres">
      <dgm:prSet presAssocID="{7D334698-51F6-4A4C-B8AE-34C80C763787}" presName="compNode" presStyleCnt="0"/>
      <dgm:spPr/>
    </dgm:pt>
    <dgm:pt modelId="{231255E2-6894-4717-A116-E3F90EC4C74D}" type="pres">
      <dgm:prSet presAssocID="{7D334698-51F6-4A4C-B8AE-34C80C763787}" presName="iconBgRect" presStyleLbl="bgShp" presStyleIdx="0" presStyleCnt="4"/>
      <dgm:spPr/>
    </dgm:pt>
    <dgm:pt modelId="{BBBEC327-13B7-4551-901E-3A4E33D4E22D}" type="pres">
      <dgm:prSet presAssocID="{7D334698-51F6-4A4C-B8AE-34C80C76378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239D5D4-5A20-43D6-8411-DFFF668EBE0C}" type="pres">
      <dgm:prSet presAssocID="{7D334698-51F6-4A4C-B8AE-34C80C763787}" presName="spaceRect" presStyleCnt="0"/>
      <dgm:spPr/>
    </dgm:pt>
    <dgm:pt modelId="{5EAE385F-1441-4644-99A4-39B07D7A2768}" type="pres">
      <dgm:prSet presAssocID="{7D334698-51F6-4A4C-B8AE-34C80C763787}" presName="textRect" presStyleLbl="revTx" presStyleIdx="0" presStyleCnt="4">
        <dgm:presLayoutVars>
          <dgm:chMax val="1"/>
          <dgm:chPref val="1"/>
        </dgm:presLayoutVars>
      </dgm:prSet>
      <dgm:spPr/>
    </dgm:pt>
    <dgm:pt modelId="{E505869C-891F-4601-A075-E75C934DBCDF}" type="pres">
      <dgm:prSet presAssocID="{A1A5E331-BA82-401F-83DB-ED548843C950}" presName="sibTrans" presStyleLbl="sibTrans2D1" presStyleIdx="0" presStyleCnt="0"/>
      <dgm:spPr/>
    </dgm:pt>
    <dgm:pt modelId="{C3D0B113-7AB5-4043-B061-475EC5E18AB2}" type="pres">
      <dgm:prSet presAssocID="{8019C633-5AA2-47E6-BBD9-469449AD5580}" presName="compNode" presStyleCnt="0"/>
      <dgm:spPr/>
    </dgm:pt>
    <dgm:pt modelId="{49B5B842-EBB4-4BFE-81E1-AAA911CF01E2}" type="pres">
      <dgm:prSet presAssocID="{8019C633-5AA2-47E6-BBD9-469449AD5580}" presName="iconBgRect" presStyleLbl="bgShp" presStyleIdx="1" presStyleCnt="4"/>
      <dgm:spPr/>
    </dgm:pt>
    <dgm:pt modelId="{DA69F4A9-E7B2-4815-8B32-4FBF4770E865}" type="pres">
      <dgm:prSet presAssocID="{8019C633-5AA2-47E6-BBD9-469449AD558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0C38C545-0F69-4526-A00E-D588079EEE84}" type="pres">
      <dgm:prSet presAssocID="{8019C633-5AA2-47E6-BBD9-469449AD5580}" presName="spaceRect" presStyleCnt="0"/>
      <dgm:spPr/>
    </dgm:pt>
    <dgm:pt modelId="{084CEC8D-304F-453C-8764-9C82A987FC99}" type="pres">
      <dgm:prSet presAssocID="{8019C633-5AA2-47E6-BBD9-469449AD5580}" presName="textRect" presStyleLbl="revTx" presStyleIdx="1" presStyleCnt="4">
        <dgm:presLayoutVars>
          <dgm:chMax val="1"/>
          <dgm:chPref val="1"/>
        </dgm:presLayoutVars>
      </dgm:prSet>
      <dgm:spPr/>
    </dgm:pt>
    <dgm:pt modelId="{ACB01A5A-4063-4821-ACA1-8A1A66F3D264}" type="pres">
      <dgm:prSet presAssocID="{0BE0B8EB-C92C-4C26-A742-8B63D09B2363}" presName="sibTrans" presStyleLbl="sibTrans2D1" presStyleIdx="0" presStyleCnt="0"/>
      <dgm:spPr/>
    </dgm:pt>
    <dgm:pt modelId="{CE21DF8E-3428-4B95-9890-0AD870E2BCAA}" type="pres">
      <dgm:prSet presAssocID="{9B4AC9F1-E0A0-49A6-B3AF-E2700CA1C992}" presName="compNode" presStyleCnt="0"/>
      <dgm:spPr/>
    </dgm:pt>
    <dgm:pt modelId="{040BC0FC-D385-472B-8741-61F1E5B921CC}" type="pres">
      <dgm:prSet presAssocID="{9B4AC9F1-E0A0-49A6-B3AF-E2700CA1C992}" presName="iconBgRect" presStyleLbl="bgShp" presStyleIdx="2" presStyleCnt="4"/>
      <dgm:spPr/>
    </dgm:pt>
    <dgm:pt modelId="{A7C8C304-9A4B-4F2D-BE70-CC7DB8B622FE}" type="pres">
      <dgm:prSet presAssocID="{9B4AC9F1-E0A0-49A6-B3AF-E2700CA1C99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0EB76CB-10E4-4173-92C4-1D232BA40C17}" type="pres">
      <dgm:prSet presAssocID="{9B4AC9F1-E0A0-49A6-B3AF-E2700CA1C992}" presName="spaceRect" presStyleCnt="0"/>
      <dgm:spPr/>
    </dgm:pt>
    <dgm:pt modelId="{968BF8AF-9BDD-45AC-A4B2-385B957E7228}" type="pres">
      <dgm:prSet presAssocID="{9B4AC9F1-E0A0-49A6-B3AF-E2700CA1C992}" presName="textRect" presStyleLbl="revTx" presStyleIdx="2" presStyleCnt="4">
        <dgm:presLayoutVars>
          <dgm:chMax val="1"/>
          <dgm:chPref val="1"/>
        </dgm:presLayoutVars>
      </dgm:prSet>
      <dgm:spPr/>
    </dgm:pt>
    <dgm:pt modelId="{73CC30F9-0910-4506-8B70-B7945E745EE8}" type="pres">
      <dgm:prSet presAssocID="{489BBD2C-B66B-44DB-8FCD-83BE720B809C}" presName="sibTrans" presStyleLbl="sibTrans2D1" presStyleIdx="0" presStyleCnt="0"/>
      <dgm:spPr/>
    </dgm:pt>
    <dgm:pt modelId="{496B3E31-4F37-4B4F-937B-79E8437132FB}" type="pres">
      <dgm:prSet presAssocID="{7BD334F9-E3F6-43E2-A8E5-6A50F4E07FE8}" presName="compNode" presStyleCnt="0"/>
      <dgm:spPr/>
    </dgm:pt>
    <dgm:pt modelId="{72F1534B-A982-4362-8998-CE86216B6BAB}" type="pres">
      <dgm:prSet presAssocID="{7BD334F9-E3F6-43E2-A8E5-6A50F4E07FE8}" presName="iconBgRect" presStyleLbl="bgShp" presStyleIdx="3" presStyleCnt="4"/>
      <dgm:spPr/>
    </dgm:pt>
    <dgm:pt modelId="{45A1532D-CABC-4166-B52D-72625CAECD9C}" type="pres">
      <dgm:prSet presAssocID="{7BD334F9-E3F6-43E2-A8E5-6A50F4E07FE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2707D04A-B5AA-4E02-892E-0FE6CC19FDC4}" type="pres">
      <dgm:prSet presAssocID="{7BD334F9-E3F6-43E2-A8E5-6A50F4E07FE8}" presName="spaceRect" presStyleCnt="0"/>
      <dgm:spPr/>
    </dgm:pt>
    <dgm:pt modelId="{891B4970-634D-4A5D-8947-FA3B990636C2}" type="pres">
      <dgm:prSet presAssocID="{7BD334F9-E3F6-43E2-A8E5-6A50F4E07FE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9C88004-BC31-4342-8D8B-E97E3FB464EE}" type="presOf" srcId="{9B4AC9F1-E0A0-49A6-B3AF-E2700CA1C992}" destId="{968BF8AF-9BDD-45AC-A4B2-385B957E7228}" srcOrd="0" destOrd="0" presId="urn:microsoft.com/office/officeart/2018/2/layout/IconCircleList"/>
    <dgm:cxn modelId="{4958EB14-39B1-47CB-AAB8-2A2358B29EF5}" srcId="{5B0BA144-3904-47BD-A90A-75C61670E272}" destId="{9B4AC9F1-E0A0-49A6-B3AF-E2700CA1C992}" srcOrd="2" destOrd="0" parTransId="{7B7A6D43-00A0-40F0-8165-4E8FA79253E4}" sibTransId="{489BBD2C-B66B-44DB-8FCD-83BE720B809C}"/>
    <dgm:cxn modelId="{88C6451A-F46B-43FF-8033-E375CA6AAFAF}" type="presOf" srcId="{7BD334F9-E3F6-43E2-A8E5-6A50F4E07FE8}" destId="{891B4970-634D-4A5D-8947-FA3B990636C2}" srcOrd="0" destOrd="0" presId="urn:microsoft.com/office/officeart/2018/2/layout/IconCircleList"/>
    <dgm:cxn modelId="{80FE351B-07AB-4F26-A72B-235D3BF90451}" type="presOf" srcId="{8019C633-5AA2-47E6-BBD9-469449AD5580}" destId="{084CEC8D-304F-453C-8764-9C82A987FC99}" srcOrd="0" destOrd="0" presId="urn:microsoft.com/office/officeart/2018/2/layout/IconCircleList"/>
    <dgm:cxn modelId="{7561A564-288C-4A9E-B223-D60841DC0603}" type="presOf" srcId="{489BBD2C-B66B-44DB-8FCD-83BE720B809C}" destId="{73CC30F9-0910-4506-8B70-B7945E745EE8}" srcOrd="0" destOrd="0" presId="urn:microsoft.com/office/officeart/2018/2/layout/IconCircleList"/>
    <dgm:cxn modelId="{28A81D46-EFC3-4BDA-93FE-2A8CA0E88A24}" type="presOf" srcId="{A1A5E331-BA82-401F-83DB-ED548843C950}" destId="{E505869C-891F-4601-A075-E75C934DBCDF}" srcOrd="0" destOrd="0" presId="urn:microsoft.com/office/officeart/2018/2/layout/IconCircleList"/>
    <dgm:cxn modelId="{CF19C366-02E0-4E74-903A-5F485839D30A}" type="presOf" srcId="{5B0BA144-3904-47BD-A90A-75C61670E272}" destId="{B0311DFA-970C-4D8A-843C-08CD44E9C536}" srcOrd="0" destOrd="0" presId="urn:microsoft.com/office/officeart/2018/2/layout/IconCircleList"/>
    <dgm:cxn modelId="{443D9FA4-977C-4625-B6A8-6586E8277A4C}" srcId="{5B0BA144-3904-47BD-A90A-75C61670E272}" destId="{7BD334F9-E3F6-43E2-A8E5-6A50F4E07FE8}" srcOrd="3" destOrd="0" parTransId="{DFDBB933-C0F1-4533-851C-99C35E7D413E}" sibTransId="{03D74042-E3B9-4241-8161-62C80A169D85}"/>
    <dgm:cxn modelId="{6FC9E3EC-8347-407D-8945-0D54DBCA0091}" srcId="{5B0BA144-3904-47BD-A90A-75C61670E272}" destId="{7D334698-51F6-4A4C-B8AE-34C80C763787}" srcOrd="0" destOrd="0" parTransId="{6C93CDEC-E8A6-4AB3-93E3-2CD40CE225EA}" sibTransId="{A1A5E331-BA82-401F-83DB-ED548843C950}"/>
    <dgm:cxn modelId="{191149EE-4A40-4774-8906-58AF99882B94}" srcId="{5B0BA144-3904-47BD-A90A-75C61670E272}" destId="{8019C633-5AA2-47E6-BBD9-469449AD5580}" srcOrd="1" destOrd="0" parTransId="{5CD971FC-5849-4108-B123-0F9CABA9426D}" sibTransId="{0BE0B8EB-C92C-4C26-A742-8B63D09B2363}"/>
    <dgm:cxn modelId="{A3DCA2F8-1BC1-47AC-9108-10C356BE728F}" type="presOf" srcId="{0BE0B8EB-C92C-4C26-A742-8B63D09B2363}" destId="{ACB01A5A-4063-4821-ACA1-8A1A66F3D264}" srcOrd="0" destOrd="0" presId="urn:microsoft.com/office/officeart/2018/2/layout/IconCircleList"/>
    <dgm:cxn modelId="{6B3E4DFB-B2BE-4410-841A-92EFADD8491C}" type="presOf" srcId="{7D334698-51F6-4A4C-B8AE-34C80C763787}" destId="{5EAE385F-1441-4644-99A4-39B07D7A2768}" srcOrd="0" destOrd="0" presId="urn:microsoft.com/office/officeart/2018/2/layout/IconCircleList"/>
    <dgm:cxn modelId="{68CD7211-011B-41D3-8F85-61825E746B9A}" type="presParOf" srcId="{B0311DFA-970C-4D8A-843C-08CD44E9C536}" destId="{E7E7361F-F337-4BC9-B96D-C6B0BF04D703}" srcOrd="0" destOrd="0" presId="urn:microsoft.com/office/officeart/2018/2/layout/IconCircleList"/>
    <dgm:cxn modelId="{CD8F8E1E-28CC-4072-83F7-9455E31BE78D}" type="presParOf" srcId="{E7E7361F-F337-4BC9-B96D-C6B0BF04D703}" destId="{41170CE3-D220-470C-A2F3-CE26F31508FD}" srcOrd="0" destOrd="0" presId="urn:microsoft.com/office/officeart/2018/2/layout/IconCircleList"/>
    <dgm:cxn modelId="{BD7E5E7E-229A-4B42-8FA9-8BA6E42F6F03}" type="presParOf" srcId="{41170CE3-D220-470C-A2F3-CE26F31508FD}" destId="{231255E2-6894-4717-A116-E3F90EC4C74D}" srcOrd="0" destOrd="0" presId="urn:microsoft.com/office/officeart/2018/2/layout/IconCircleList"/>
    <dgm:cxn modelId="{0BF8B891-606D-4028-9609-3BDA67EA898C}" type="presParOf" srcId="{41170CE3-D220-470C-A2F3-CE26F31508FD}" destId="{BBBEC327-13B7-4551-901E-3A4E33D4E22D}" srcOrd="1" destOrd="0" presId="urn:microsoft.com/office/officeart/2018/2/layout/IconCircleList"/>
    <dgm:cxn modelId="{93FCEAAF-355C-4A1C-91BA-F7CB6D199CD5}" type="presParOf" srcId="{41170CE3-D220-470C-A2F3-CE26F31508FD}" destId="{5239D5D4-5A20-43D6-8411-DFFF668EBE0C}" srcOrd="2" destOrd="0" presId="urn:microsoft.com/office/officeart/2018/2/layout/IconCircleList"/>
    <dgm:cxn modelId="{993943E2-0EFF-4031-8B3B-05B18647264A}" type="presParOf" srcId="{41170CE3-D220-470C-A2F3-CE26F31508FD}" destId="{5EAE385F-1441-4644-99A4-39B07D7A2768}" srcOrd="3" destOrd="0" presId="urn:microsoft.com/office/officeart/2018/2/layout/IconCircleList"/>
    <dgm:cxn modelId="{536D8EF9-2F64-4E76-ADF5-9C49BCCC4A3B}" type="presParOf" srcId="{E7E7361F-F337-4BC9-B96D-C6B0BF04D703}" destId="{E505869C-891F-4601-A075-E75C934DBCDF}" srcOrd="1" destOrd="0" presId="urn:microsoft.com/office/officeart/2018/2/layout/IconCircleList"/>
    <dgm:cxn modelId="{E2EEA51C-3B1F-4BEB-92A0-97D4233EAEA0}" type="presParOf" srcId="{E7E7361F-F337-4BC9-B96D-C6B0BF04D703}" destId="{C3D0B113-7AB5-4043-B061-475EC5E18AB2}" srcOrd="2" destOrd="0" presId="urn:microsoft.com/office/officeart/2018/2/layout/IconCircleList"/>
    <dgm:cxn modelId="{6E2F1DE4-B934-42DC-9086-AB8245096361}" type="presParOf" srcId="{C3D0B113-7AB5-4043-B061-475EC5E18AB2}" destId="{49B5B842-EBB4-4BFE-81E1-AAA911CF01E2}" srcOrd="0" destOrd="0" presId="urn:microsoft.com/office/officeart/2018/2/layout/IconCircleList"/>
    <dgm:cxn modelId="{EAA12C64-448F-4F0C-9EA8-D79891EA2B42}" type="presParOf" srcId="{C3D0B113-7AB5-4043-B061-475EC5E18AB2}" destId="{DA69F4A9-E7B2-4815-8B32-4FBF4770E865}" srcOrd="1" destOrd="0" presId="urn:microsoft.com/office/officeart/2018/2/layout/IconCircleList"/>
    <dgm:cxn modelId="{FE75DE39-96A5-4270-AD68-A02D456B8C1C}" type="presParOf" srcId="{C3D0B113-7AB5-4043-B061-475EC5E18AB2}" destId="{0C38C545-0F69-4526-A00E-D588079EEE84}" srcOrd="2" destOrd="0" presId="urn:microsoft.com/office/officeart/2018/2/layout/IconCircleList"/>
    <dgm:cxn modelId="{D2C25A5A-596A-4C1A-A247-1B13C7C0F041}" type="presParOf" srcId="{C3D0B113-7AB5-4043-B061-475EC5E18AB2}" destId="{084CEC8D-304F-453C-8764-9C82A987FC99}" srcOrd="3" destOrd="0" presId="urn:microsoft.com/office/officeart/2018/2/layout/IconCircleList"/>
    <dgm:cxn modelId="{1BFE7BB8-B7B8-48CA-9F11-90622101D15F}" type="presParOf" srcId="{E7E7361F-F337-4BC9-B96D-C6B0BF04D703}" destId="{ACB01A5A-4063-4821-ACA1-8A1A66F3D264}" srcOrd="3" destOrd="0" presId="urn:microsoft.com/office/officeart/2018/2/layout/IconCircleList"/>
    <dgm:cxn modelId="{A551B373-70C5-4871-A551-8CFBDEC273B2}" type="presParOf" srcId="{E7E7361F-F337-4BC9-B96D-C6B0BF04D703}" destId="{CE21DF8E-3428-4B95-9890-0AD870E2BCAA}" srcOrd="4" destOrd="0" presId="urn:microsoft.com/office/officeart/2018/2/layout/IconCircleList"/>
    <dgm:cxn modelId="{EA766760-9AE0-49C5-83DD-CB08A804D392}" type="presParOf" srcId="{CE21DF8E-3428-4B95-9890-0AD870E2BCAA}" destId="{040BC0FC-D385-472B-8741-61F1E5B921CC}" srcOrd="0" destOrd="0" presId="urn:microsoft.com/office/officeart/2018/2/layout/IconCircleList"/>
    <dgm:cxn modelId="{9E13A7EC-2094-494E-B951-4027417F5744}" type="presParOf" srcId="{CE21DF8E-3428-4B95-9890-0AD870E2BCAA}" destId="{A7C8C304-9A4B-4F2D-BE70-CC7DB8B622FE}" srcOrd="1" destOrd="0" presId="urn:microsoft.com/office/officeart/2018/2/layout/IconCircleList"/>
    <dgm:cxn modelId="{C863320D-3389-4208-B402-DB582BCD9DE2}" type="presParOf" srcId="{CE21DF8E-3428-4B95-9890-0AD870E2BCAA}" destId="{80EB76CB-10E4-4173-92C4-1D232BA40C17}" srcOrd="2" destOrd="0" presId="urn:microsoft.com/office/officeart/2018/2/layout/IconCircleList"/>
    <dgm:cxn modelId="{4A627738-E7DD-457D-A5F3-38FD904EED3B}" type="presParOf" srcId="{CE21DF8E-3428-4B95-9890-0AD870E2BCAA}" destId="{968BF8AF-9BDD-45AC-A4B2-385B957E7228}" srcOrd="3" destOrd="0" presId="urn:microsoft.com/office/officeart/2018/2/layout/IconCircleList"/>
    <dgm:cxn modelId="{8AF02B6C-5990-4060-98FB-30A39D88B5E5}" type="presParOf" srcId="{E7E7361F-F337-4BC9-B96D-C6B0BF04D703}" destId="{73CC30F9-0910-4506-8B70-B7945E745EE8}" srcOrd="5" destOrd="0" presId="urn:microsoft.com/office/officeart/2018/2/layout/IconCircleList"/>
    <dgm:cxn modelId="{098DEC16-FAC0-44A5-A08E-EE0521393BC8}" type="presParOf" srcId="{E7E7361F-F337-4BC9-B96D-C6B0BF04D703}" destId="{496B3E31-4F37-4B4F-937B-79E8437132FB}" srcOrd="6" destOrd="0" presId="urn:microsoft.com/office/officeart/2018/2/layout/IconCircleList"/>
    <dgm:cxn modelId="{DD7AF4BD-63A0-413B-AC06-0331AC1E24B3}" type="presParOf" srcId="{496B3E31-4F37-4B4F-937B-79E8437132FB}" destId="{72F1534B-A982-4362-8998-CE86216B6BAB}" srcOrd="0" destOrd="0" presId="urn:microsoft.com/office/officeart/2018/2/layout/IconCircleList"/>
    <dgm:cxn modelId="{FD36F7D8-7E48-484A-B504-FFC8A5C7979B}" type="presParOf" srcId="{496B3E31-4F37-4B4F-937B-79E8437132FB}" destId="{45A1532D-CABC-4166-B52D-72625CAECD9C}" srcOrd="1" destOrd="0" presId="urn:microsoft.com/office/officeart/2018/2/layout/IconCircleList"/>
    <dgm:cxn modelId="{8BC2D956-D039-4E47-B27A-37D1AABF6671}" type="presParOf" srcId="{496B3E31-4F37-4B4F-937B-79E8437132FB}" destId="{2707D04A-B5AA-4E02-892E-0FE6CC19FDC4}" srcOrd="2" destOrd="0" presId="urn:microsoft.com/office/officeart/2018/2/layout/IconCircleList"/>
    <dgm:cxn modelId="{D0E8603D-B88D-436E-871F-C2DFF60ECCB2}" type="presParOf" srcId="{496B3E31-4F37-4B4F-937B-79E8437132FB}" destId="{891B4970-634D-4A5D-8947-FA3B990636C2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622A391-2989-4EEC-AA72-3BBA2375D7F2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4BAB52A-D2CD-41F9-A292-31F0A43B00CF}">
      <dgm:prSet/>
      <dgm:spPr/>
      <dgm:t>
        <a:bodyPr/>
        <a:lstStyle/>
        <a:p>
          <a:r>
            <a:rPr lang="en-US"/>
            <a:t>Thank you ......</a:t>
          </a:r>
        </a:p>
      </dgm:t>
    </dgm:pt>
    <dgm:pt modelId="{3DE3EB81-6AE6-4938-BA51-5F9073C87AED}" type="parTrans" cxnId="{B057F101-FEAA-4CA6-A31E-D1C46A323AA7}">
      <dgm:prSet/>
      <dgm:spPr/>
      <dgm:t>
        <a:bodyPr/>
        <a:lstStyle/>
        <a:p>
          <a:endParaRPr lang="en-US"/>
        </a:p>
      </dgm:t>
    </dgm:pt>
    <dgm:pt modelId="{25BBD8FC-8F23-4374-AF45-B0F6C5E375DC}" type="sibTrans" cxnId="{B057F101-FEAA-4CA6-A31E-D1C46A323AA7}">
      <dgm:prSet/>
      <dgm:spPr/>
      <dgm:t>
        <a:bodyPr/>
        <a:lstStyle/>
        <a:p>
          <a:endParaRPr lang="en-US"/>
        </a:p>
      </dgm:t>
    </dgm:pt>
    <dgm:pt modelId="{A01E196D-4797-46BD-8565-022B0E7F6079}" type="pres">
      <dgm:prSet presAssocID="{F622A391-2989-4EEC-AA72-3BBA2375D7F2}" presName="linear" presStyleCnt="0">
        <dgm:presLayoutVars>
          <dgm:animLvl val="lvl"/>
          <dgm:resizeHandles val="exact"/>
        </dgm:presLayoutVars>
      </dgm:prSet>
      <dgm:spPr/>
    </dgm:pt>
    <dgm:pt modelId="{B4E35552-0333-47E8-BBDE-36B658F41BED}" type="pres">
      <dgm:prSet presAssocID="{04BAB52A-D2CD-41F9-A292-31F0A43B00CF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B057F101-FEAA-4CA6-A31E-D1C46A323AA7}" srcId="{F622A391-2989-4EEC-AA72-3BBA2375D7F2}" destId="{04BAB52A-D2CD-41F9-A292-31F0A43B00CF}" srcOrd="0" destOrd="0" parTransId="{3DE3EB81-6AE6-4938-BA51-5F9073C87AED}" sibTransId="{25BBD8FC-8F23-4374-AF45-B0F6C5E375DC}"/>
    <dgm:cxn modelId="{1DC34249-94D3-483D-8815-C38BD0DECE16}" type="presOf" srcId="{04BAB52A-D2CD-41F9-A292-31F0A43B00CF}" destId="{B4E35552-0333-47E8-BBDE-36B658F41BED}" srcOrd="0" destOrd="0" presId="urn:microsoft.com/office/officeart/2005/8/layout/vList2"/>
    <dgm:cxn modelId="{3EFB85D3-51CB-4D6A-9917-DFB84E99CBD8}" type="presOf" srcId="{F622A391-2989-4EEC-AA72-3BBA2375D7F2}" destId="{A01E196D-4797-46BD-8565-022B0E7F6079}" srcOrd="0" destOrd="0" presId="urn:microsoft.com/office/officeart/2005/8/layout/vList2"/>
    <dgm:cxn modelId="{1D84B845-05E0-40C9-83A1-704C9B2E3C6C}" type="presParOf" srcId="{A01E196D-4797-46BD-8565-022B0E7F6079}" destId="{B4E35552-0333-47E8-BBDE-36B658F41BE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EA4D5F-05F8-4810-8484-93064571A2AF}">
      <dsp:nvSpPr>
        <dsp:cNvPr id="0" name=""/>
        <dsp:cNvSpPr/>
      </dsp:nvSpPr>
      <dsp:spPr>
        <a:xfrm>
          <a:off x="0" y="531"/>
          <a:ext cx="539336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5B2E8F7-2056-40AF-8790-5312830A8B78}">
      <dsp:nvSpPr>
        <dsp:cNvPr id="0" name=""/>
        <dsp:cNvSpPr/>
      </dsp:nvSpPr>
      <dsp:spPr>
        <a:xfrm>
          <a:off x="0" y="531"/>
          <a:ext cx="5393361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EASYRENT is a web-based car rental application designed to simplify the process of renting vehicles.</a:t>
          </a:r>
        </a:p>
      </dsp:txBody>
      <dsp:txXfrm>
        <a:off x="0" y="531"/>
        <a:ext cx="5393361" cy="870055"/>
      </dsp:txXfrm>
    </dsp:sp>
    <dsp:sp modelId="{D1B28B5F-9324-4CBE-A98E-690ABD33AEB1}">
      <dsp:nvSpPr>
        <dsp:cNvPr id="0" name=""/>
        <dsp:cNvSpPr/>
      </dsp:nvSpPr>
      <dsp:spPr>
        <a:xfrm>
          <a:off x="0" y="870586"/>
          <a:ext cx="539336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B562EE8-676D-4C7C-BDE6-714735435AE9}">
      <dsp:nvSpPr>
        <dsp:cNvPr id="0" name=""/>
        <dsp:cNvSpPr/>
      </dsp:nvSpPr>
      <dsp:spPr>
        <a:xfrm>
          <a:off x="0" y="870586"/>
          <a:ext cx="5393361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Admin Management</a:t>
          </a:r>
          <a:r>
            <a:rPr lang="en-US" sz="1800" kern="1200"/>
            <a:t>: Allows administrators to manage car listings, bookings, and user data efficiently.</a:t>
          </a:r>
        </a:p>
      </dsp:txBody>
      <dsp:txXfrm>
        <a:off x="0" y="870586"/>
        <a:ext cx="5393361" cy="870055"/>
      </dsp:txXfrm>
    </dsp:sp>
    <dsp:sp modelId="{38FB3F3B-DDF9-4F49-8577-E86858AD4BB6}">
      <dsp:nvSpPr>
        <dsp:cNvPr id="0" name=""/>
        <dsp:cNvSpPr/>
      </dsp:nvSpPr>
      <dsp:spPr>
        <a:xfrm>
          <a:off x="0" y="1740641"/>
          <a:ext cx="539336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1402D93-70B0-49E7-97A5-7FDFF0CF8F9F}">
      <dsp:nvSpPr>
        <dsp:cNvPr id="0" name=""/>
        <dsp:cNvSpPr/>
      </dsp:nvSpPr>
      <dsp:spPr>
        <a:xfrm>
          <a:off x="0" y="1740641"/>
          <a:ext cx="5393361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Real-Time Updates</a:t>
          </a:r>
          <a:r>
            <a:rPr lang="en-US" sz="1800" kern="1200"/>
            <a:t>: Reflects changes instantly using Angular’s reactive features</a:t>
          </a:r>
        </a:p>
      </dsp:txBody>
      <dsp:txXfrm>
        <a:off x="0" y="1740641"/>
        <a:ext cx="5393361" cy="870055"/>
      </dsp:txXfrm>
    </dsp:sp>
    <dsp:sp modelId="{BA17E7B2-F4AC-4044-A73C-AE9E872F5176}">
      <dsp:nvSpPr>
        <dsp:cNvPr id="0" name=""/>
        <dsp:cNvSpPr/>
      </dsp:nvSpPr>
      <dsp:spPr>
        <a:xfrm>
          <a:off x="0" y="2610696"/>
          <a:ext cx="539336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A356208-ABAD-47AB-B1CE-22670B0779FB}">
      <dsp:nvSpPr>
        <dsp:cNvPr id="0" name=""/>
        <dsp:cNvSpPr/>
      </dsp:nvSpPr>
      <dsp:spPr>
        <a:xfrm>
          <a:off x="0" y="2610696"/>
          <a:ext cx="5393361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Secure Transactions</a:t>
          </a:r>
          <a:r>
            <a:rPr lang="en-US" sz="1800" kern="1200"/>
            <a:t>: Facilitates secure login, registration, and payment processes.</a:t>
          </a:r>
        </a:p>
      </dsp:txBody>
      <dsp:txXfrm>
        <a:off x="0" y="2610696"/>
        <a:ext cx="5393361" cy="870055"/>
      </dsp:txXfrm>
    </dsp:sp>
    <dsp:sp modelId="{3F4E01BC-95EA-4E6E-AD0C-8D85A0AF96BA}">
      <dsp:nvSpPr>
        <dsp:cNvPr id="0" name=""/>
        <dsp:cNvSpPr/>
      </dsp:nvSpPr>
      <dsp:spPr>
        <a:xfrm>
          <a:off x="0" y="3480751"/>
          <a:ext cx="539336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BA8B820-7569-4862-BCBD-C4A99F2C2F20}">
      <dsp:nvSpPr>
        <dsp:cNvPr id="0" name=""/>
        <dsp:cNvSpPr/>
      </dsp:nvSpPr>
      <dsp:spPr>
        <a:xfrm>
          <a:off x="0" y="3480751"/>
          <a:ext cx="5393361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User-Friendly Interface</a:t>
          </a:r>
          <a:r>
            <a:rPr lang="en-US" sz="1800" kern="1200"/>
            <a:t>: Offers a responsive and intuitive UI for both users and admins.</a:t>
          </a:r>
        </a:p>
      </dsp:txBody>
      <dsp:txXfrm>
        <a:off x="0" y="3480751"/>
        <a:ext cx="5393361" cy="8700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8F676-1A36-4CDA-A3E8-56324B976B6F}">
      <dsp:nvSpPr>
        <dsp:cNvPr id="0" name=""/>
        <dsp:cNvSpPr/>
      </dsp:nvSpPr>
      <dsp:spPr>
        <a:xfrm>
          <a:off x="0" y="675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FE8C70-7A3B-409F-8DD6-4AFB9CF977DB}">
      <dsp:nvSpPr>
        <dsp:cNvPr id="0" name=""/>
        <dsp:cNvSpPr/>
      </dsp:nvSpPr>
      <dsp:spPr>
        <a:xfrm>
          <a:off x="0" y="675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Account Management</a:t>
          </a:r>
          <a:r>
            <a:rPr lang="en-US" sz="2700" kern="1200"/>
            <a:t>: Register users, manage profiles, and store data securely(db.json)</a:t>
          </a:r>
        </a:p>
      </dsp:txBody>
      <dsp:txXfrm>
        <a:off x="0" y="675"/>
        <a:ext cx="6900512" cy="1106957"/>
      </dsp:txXfrm>
    </dsp:sp>
    <dsp:sp modelId="{4A8C6D3F-3935-4D79-8E23-6FD075C8DC6C}">
      <dsp:nvSpPr>
        <dsp:cNvPr id="0" name=""/>
        <dsp:cNvSpPr/>
      </dsp:nvSpPr>
      <dsp:spPr>
        <a:xfrm>
          <a:off x="0" y="1107633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37110F-94D3-4149-AE96-C06558D27630}">
      <dsp:nvSpPr>
        <dsp:cNvPr id="0" name=""/>
        <dsp:cNvSpPr/>
      </dsp:nvSpPr>
      <dsp:spPr>
        <a:xfrm>
          <a:off x="0" y="1107633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/>
            <a:t>Car Listings</a:t>
          </a:r>
          <a:r>
            <a:rPr lang="en-US" sz="2700" kern="1200" dirty="0"/>
            <a:t>: Add, update, and remove cars via admin dashboard</a:t>
          </a:r>
        </a:p>
      </dsp:txBody>
      <dsp:txXfrm>
        <a:off x="0" y="1107633"/>
        <a:ext cx="6900512" cy="1106957"/>
      </dsp:txXfrm>
    </dsp:sp>
    <dsp:sp modelId="{DEB60D0E-E46B-410D-81F4-773A6C108A9F}">
      <dsp:nvSpPr>
        <dsp:cNvPr id="0" name=""/>
        <dsp:cNvSpPr/>
      </dsp:nvSpPr>
      <dsp:spPr>
        <a:xfrm>
          <a:off x="0" y="2214591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0BF9DB-1D1B-4183-93BD-C9789B21C296}">
      <dsp:nvSpPr>
        <dsp:cNvPr id="0" name=""/>
        <dsp:cNvSpPr/>
      </dsp:nvSpPr>
      <dsp:spPr>
        <a:xfrm>
          <a:off x="0" y="2214591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Booking System</a:t>
          </a:r>
          <a:r>
            <a:rPr lang="en-US" sz="2700" kern="1200"/>
            <a:t>: Validate availability, confirm bookings, and update status</a:t>
          </a:r>
        </a:p>
      </dsp:txBody>
      <dsp:txXfrm>
        <a:off x="0" y="2214591"/>
        <a:ext cx="6900512" cy="1106957"/>
      </dsp:txXfrm>
    </dsp:sp>
    <dsp:sp modelId="{CA170983-410F-49AF-A4F8-B128E8BB2808}">
      <dsp:nvSpPr>
        <dsp:cNvPr id="0" name=""/>
        <dsp:cNvSpPr/>
      </dsp:nvSpPr>
      <dsp:spPr>
        <a:xfrm>
          <a:off x="0" y="3321549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443DEB-8622-447A-8A75-FCCCC1EA6C7C}">
      <dsp:nvSpPr>
        <dsp:cNvPr id="0" name=""/>
        <dsp:cNvSpPr/>
      </dsp:nvSpPr>
      <dsp:spPr>
        <a:xfrm>
          <a:off x="0" y="3321549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Routing &amp; Access</a:t>
          </a:r>
          <a:r>
            <a:rPr lang="en-US" sz="2700" kern="1200"/>
            <a:t>: Role-based navigation for users and admins</a:t>
          </a:r>
        </a:p>
      </dsp:txBody>
      <dsp:txXfrm>
        <a:off x="0" y="3321549"/>
        <a:ext cx="6900512" cy="1106957"/>
      </dsp:txXfrm>
    </dsp:sp>
    <dsp:sp modelId="{5EA8B17B-B06A-4346-A044-3A97C555FFC2}">
      <dsp:nvSpPr>
        <dsp:cNvPr id="0" name=""/>
        <dsp:cNvSpPr/>
      </dsp:nvSpPr>
      <dsp:spPr>
        <a:xfrm>
          <a:off x="0" y="4428507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28B955-6D57-4674-8D37-0238A4DAA985}">
      <dsp:nvSpPr>
        <dsp:cNvPr id="0" name=""/>
        <dsp:cNvSpPr/>
      </dsp:nvSpPr>
      <dsp:spPr>
        <a:xfrm>
          <a:off x="0" y="4428507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History: Display all user actions, sorted by date</a:t>
          </a:r>
        </a:p>
      </dsp:txBody>
      <dsp:txXfrm>
        <a:off x="0" y="4428507"/>
        <a:ext cx="6900512" cy="11069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73E580-FDAF-4CAC-8136-11C0129FBDD9}">
      <dsp:nvSpPr>
        <dsp:cNvPr id="0" name=""/>
        <dsp:cNvSpPr/>
      </dsp:nvSpPr>
      <dsp:spPr>
        <a:xfrm>
          <a:off x="0" y="671"/>
          <a:ext cx="5257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DE25C4-DDF4-48C8-8745-033AFF4F358B}">
      <dsp:nvSpPr>
        <dsp:cNvPr id="0" name=""/>
        <dsp:cNvSpPr/>
      </dsp:nvSpPr>
      <dsp:spPr>
        <a:xfrm>
          <a:off x="0" y="671"/>
          <a:ext cx="525780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Booking &amp; Car services Service – Handles data &amp; logic</a:t>
          </a:r>
        </a:p>
      </dsp:txBody>
      <dsp:txXfrm>
        <a:off x="0" y="671"/>
        <a:ext cx="5257800" cy="1100668"/>
      </dsp:txXfrm>
    </dsp:sp>
    <dsp:sp modelId="{C7E05701-6CC4-4333-9218-066739324B3B}">
      <dsp:nvSpPr>
        <dsp:cNvPr id="0" name=""/>
        <dsp:cNvSpPr/>
      </dsp:nvSpPr>
      <dsp:spPr>
        <a:xfrm>
          <a:off x="0" y="1101340"/>
          <a:ext cx="5257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D09BB9-33FD-412B-BCE1-A06DED946033}">
      <dsp:nvSpPr>
        <dsp:cNvPr id="0" name=""/>
        <dsp:cNvSpPr/>
      </dsp:nvSpPr>
      <dsp:spPr>
        <a:xfrm>
          <a:off x="0" y="1101340"/>
          <a:ext cx="525780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AdminComponent – manages car listings, user bookings, and system configurations</a:t>
          </a:r>
        </a:p>
      </dsp:txBody>
      <dsp:txXfrm>
        <a:off x="0" y="1101340"/>
        <a:ext cx="5257800" cy="1100668"/>
      </dsp:txXfrm>
    </dsp:sp>
    <dsp:sp modelId="{48732B6D-A66F-401E-9E21-CBF78F3169A4}">
      <dsp:nvSpPr>
        <dsp:cNvPr id="0" name=""/>
        <dsp:cNvSpPr/>
      </dsp:nvSpPr>
      <dsp:spPr>
        <a:xfrm>
          <a:off x="0" y="2202009"/>
          <a:ext cx="5257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AD5E93-72FE-48D3-A0DB-6FE5CC057755}">
      <dsp:nvSpPr>
        <dsp:cNvPr id="0" name=""/>
        <dsp:cNvSpPr/>
      </dsp:nvSpPr>
      <dsp:spPr>
        <a:xfrm>
          <a:off x="0" y="2202009"/>
          <a:ext cx="525780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DashboardComponent – </a:t>
          </a:r>
          <a:r>
            <a:rPr lang="en-IN" sz="2300" kern="1200"/>
            <a:t>Displays user-specific data</a:t>
          </a:r>
          <a:endParaRPr lang="en-US" sz="2300" kern="1200"/>
        </a:p>
      </dsp:txBody>
      <dsp:txXfrm>
        <a:off x="0" y="2202009"/>
        <a:ext cx="5257800" cy="1100668"/>
      </dsp:txXfrm>
    </dsp:sp>
    <dsp:sp modelId="{7A0295C4-BD8A-4A8E-A268-F5E999F76CF9}">
      <dsp:nvSpPr>
        <dsp:cNvPr id="0" name=""/>
        <dsp:cNvSpPr/>
      </dsp:nvSpPr>
      <dsp:spPr>
        <a:xfrm>
          <a:off x="0" y="3302678"/>
          <a:ext cx="5257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BD223D-E877-4A4D-8C8B-EB5C216075D6}">
      <dsp:nvSpPr>
        <dsp:cNvPr id="0" name=""/>
        <dsp:cNvSpPr/>
      </dsp:nvSpPr>
      <dsp:spPr>
        <a:xfrm>
          <a:off x="0" y="3302678"/>
          <a:ext cx="525780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HomeComponent – Landing page with introductory content and navigation</a:t>
          </a:r>
        </a:p>
      </dsp:txBody>
      <dsp:txXfrm>
        <a:off x="0" y="3302678"/>
        <a:ext cx="5257800" cy="1100668"/>
      </dsp:txXfrm>
    </dsp:sp>
    <dsp:sp modelId="{F2161117-5E74-4D33-8C94-3DC5C622BAC0}">
      <dsp:nvSpPr>
        <dsp:cNvPr id="0" name=""/>
        <dsp:cNvSpPr/>
      </dsp:nvSpPr>
      <dsp:spPr>
        <a:xfrm>
          <a:off x="0" y="4403347"/>
          <a:ext cx="5257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B78FBE-4658-4107-A34F-B6877B71BC03}">
      <dsp:nvSpPr>
        <dsp:cNvPr id="0" name=""/>
        <dsp:cNvSpPr/>
      </dsp:nvSpPr>
      <dsp:spPr>
        <a:xfrm>
          <a:off x="0" y="4403347"/>
          <a:ext cx="5257800" cy="1100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AvailableCars Component – Displays the present available cars</a:t>
          </a:r>
        </a:p>
      </dsp:txBody>
      <dsp:txXfrm>
        <a:off x="0" y="4403347"/>
        <a:ext cx="5257800" cy="11006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BB469-64D9-4676-951A-43002AFE651A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1CFED1-53DD-4571-A955-8C488B237967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User registration and data storage</a:t>
          </a:r>
        </a:p>
      </dsp:txBody>
      <dsp:txXfrm>
        <a:off x="0" y="531"/>
        <a:ext cx="10515600" cy="870055"/>
      </dsp:txXfrm>
    </dsp:sp>
    <dsp:sp modelId="{99FD9FD9-1C4B-4524-A48E-034AE60D02A6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136517-0C2C-4ED1-80AA-9BFE340C198F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700" kern="1200"/>
            <a:t>Car browsing and Booking system</a:t>
          </a:r>
          <a:endParaRPr lang="en-US" sz="3700" kern="1200"/>
        </a:p>
      </dsp:txBody>
      <dsp:txXfrm>
        <a:off x="0" y="870586"/>
        <a:ext cx="10515600" cy="870055"/>
      </dsp:txXfrm>
    </dsp:sp>
    <dsp:sp modelId="{A800BFB0-9F65-46F4-BBD4-E646CE243DE7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B550F4-FCCC-4AB6-986A-2AC07ACE511B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Admin panel for car listing and booking management</a:t>
          </a:r>
        </a:p>
      </dsp:txBody>
      <dsp:txXfrm>
        <a:off x="0" y="1740641"/>
        <a:ext cx="10515600" cy="870055"/>
      </dsp:txXfrm>
    </dsp:sp>
    <dsp:sp modelId="{95A667D8-3FAD-4FC6-A7F6-213370073215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D8B30D-EBE3-42B9-BE30-161AB51A0B71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Modular routing for user and admin workflows</a:t>
          </a:r>
        </a:p>
      </dsp:txBody>
      <dsp:txXfrm>
        <a:off x="0" y="2610696"/>
        <a:ext cx="10515600" cy="870055"/>
      </dsp:txXfrm>
    </dsp:sp>
    <dsp:sp modelId="{E167091C-FBA0-4BEC-8FBD-0604CBC0166F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75265C-FAA1-466B-A9B0-2EE63F570B1C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Persistent data with localStorage</a:t>
          </a:r>
        </a:p>
      </dsp:txBody>
      <dsp:txXfrm>
        <a:off x="0" y="3480751"/>
        <a:ext cx="10515600" cy="8700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1255E2-6894-4717-A116-E3F90EC4C74D}">
      <dsp:nvSpPr>
        <dsp:cNvPr id="0" name=""/>
        <dsp:cNvSpPr/>
      </dsp:nvSpPr>
      <dsp:spPr>
        <a:xfrm>
          <a:off x="212335" y="470390"/>
          <a:ext cx="1335915" cy="133591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BEC327-13B7-4551-901E-3A4E33D4E22D}">
      <dsp:nvSpPr>
        <dsp:cNvPr id="0" name=""/>
        <dsp:cNvSpPr/>
      </dsp:nvSpPr>
      <dsp:spPr>
        <a:xfrm>
          <a:off x="492877" y="750932"/>
          <a:ext cx="774830" cy="7748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AE385F-1441-4644-99A4-39B07D7A2768}">
      <dsp:nvSpPr>
        <dsp:cNvPr id="0" name=""/>
        <dsp:cNvSpPr/>
      </dsp:nvSpPr>
      <dsp:spPr>
        <a:xfrm>
          <a:off x="1834517" y="4703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Real-time, dynamic data updates</a:t>
          </a:r>
        </a:p>
      </dsp:txBody>
      <dsp:txXfrm>
        <a:off x="1834517" y="470390"/>
        <a:ext cx="3148942" cy="1335915"/>
      </dsp:txXfrm>
    </dsp:sp>
    <dsp:sp modelId="{49B5B842-EBB4-4BFE-81E1-AAA911CF01E2}">
      <dsp:nvSpPr>
        <dsp:cNvPr id="0" name=""/>
        <dsp:cNvSpPr/>
      </dsp:nvSpPr>
      <dsp:spPr>
        <a:xfrm>
          <a:off x="5532139" y="470390"/>
          <a:ext cx="1335915" cy="1335915"/>
        </a:xfrm>
        <a:prstGeom prst="ellips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69F4A9-E7B2-4815-8B32-4FBF4770E865}">
      <dsp:nvSpPr>
        <dsp:cNvPr id="0" name=""/>
        <dsp:cNvSpPr/>
      </dsp:nvSpPr>
      <dsp:spPr>
        <a:xfrm>
          <a:off x="5812681" y="750932"/>
          <a:ext cx="774830" cy="7748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EC8D-304F-453C-8764-9C82A987FC99}">
      <dsp:nvSpPr>
        <dsp:cNvPr id="0" name=""/>
        <dsp:cNvSpPr/>
      </dsp:nvSpPr>
      <dsp:spPr>
        <a:xfrm>
          <a:off x="7154322" y="4703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Role-based access control for users and admins</a:t>
          </a:r>
          <a:endParaRPr lang="en-US" sz="2400" kern="1200"/>
        </a:p>
      </dsp:txBody>
      <dsp:txXfrm>
        <a:off x="7154322" y="470390"/>
        <a:ext cx="3148942" cy="1335915"/>
      </dsp:txXfrm>
    </dsp:sp>
    <dsp:sp modelId="{040BC0FC-D385-472B-8741-61F1E5B921CC}">
      <dsp:nvSpPr>
        <dsp:cNvPr id="0" name=""/>
        <dsp:cNvSpPr/>
      </dsp:nvSpPr>
      <dsp:spPr>
        <a:xfrm>
          <a:off x="212335" y="2546238"/>
          <a:ext cx="1335915" cy="1335915"/>
        </a:xfrm>
        <a:prstGeom prst="ellips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C8C304-9A4B-4F2D-BE70-CC7DB8B622FE}">
      <dsp:nvSpPr>
        <dsp:cNvPr id="0" name=""/>
        <dsp:cNvSpPr/>
      </dsp:nvSpPr>
      <dsp:spPr>
        <a:xfrm>
          <a:off x="492877" y="2826780"/>
          <a:ext cx="774830" cy="7748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8BF8AF-9BDD-45AC-A4B2-385B957E7228}">
      <dsp:nvSpPr>
        <dsp:cNvPr id="0" name=""/>
        <dsp:cNvSpPr/>
      </dsp:nvSpPr>
      <dsp:spPr>
        <a:xfrm>
          <a:off x="1834517" y="2546238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Unit-tested and reliable</a:t>
          </a:r>
        </a:p>
      </dsp:txBody>
      <dsp:txXfrm>
        <a:off x="1834517" y="2546238"/>
        <a:ext cx="3148942" cy="1335915"/>
      </dsp:txXfrm>
    </dsp:sp>
    <dsp:sp modelId="{72F1534B-A982-4362-8998-CE86216B6BAB}">
      <dsp:nvSpPr>
        <dsp:cNvPr id="0" name=""/>
        <dsp:cNvSpPr/>
      </dsp:nvSpPr>
      <dsp:spPr>
        <a:xfrm>
          <a:off x="5532139" y="2546238"/>
          <a:ext cx="1335915" cy="1335915"/>
        </a:xfrm>
        <a:prstGeom prst="ellips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A1532D-CABC-4166-B52D-72625CAECD9C}">
      <dsp:nvSpPr>
        <dsp:cNvPr id="0" name=""/>
        <dsp:cNvSpPr/>
      </dsp:nvSpPr>
      <dsp:spPr>
        <a:xfrm>
          <a:off x="5812681" y="2826780"/>
          <a:ext cx="774830" cy="7748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1B4970-634D-4A5D-8947-FA3B990636C2}">
      <dsp:nvSpPr>
        <dsp:cNvPr id="0" name=""/>
        <dsp:cNvSpPr/>
      </dsp:nvSpPr>
      <dsp:spPr>
        <a:xfrm>
          <a:off x="7154322" y="2546238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Scalable modern web architecture</a:t>
          </a:r>
        </a:p>
      </dsp:txBody>
      <dsp:txXfrm>
        <a:off x="7154322" y="2546238"/>
        <a:ext cx="3148942" cy="133591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35552-0333-47E8-BBDE-36B658F41BED}">
      <dsp:nvSpPr>
        <dsp:cNvPr id="0" name=""/>
        <dsp:cNvSpPr/>
      </dsp:nvSpPr>
      <dsp:spPr>
        <a:xfrm>
          <a:off x="0" y="2015161"/>
          <a:ext cx="6245265" cy="15590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Thank you ......</a:t>
          </a:r>
        </a:p>
      </dsp:txBody>
      <dsp:txXfrm>
        <a:off x="76105" y="2091266"/>
        <a:ext cx="6093055" cy="14068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3DC90A-4AD9-45AA-8AA9-D8357C1A1DEE}" type="datetimeFigureOut">
              <a:rPr lang="en-IN" smtClean="0"/>
              <a:t>22-07-2025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713347-0CB7-46DC-9F78-B4A8174BF2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3257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713347-0CB7-46DC-9F78-B4A8174BF261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9211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713347-0CB7-46DC-9F78-B4A8174BF261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3487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3" name="Rectangle 322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6139" y="1360323"/>
            <a:ext cx="5317161" cy="20636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altLang="en-GB" sz="67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EasyRent</a:t>
            </a:r>
            <a:br>
              <a:rPr lang="en-US" altLang="en-GB" sz="6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altLang="en-GB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 Angular-Based Car Rental Application</a:t>
            </a:r>
            <a:br>
              <a:rPr lang="en-US" altLang="en-GB" sz="2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altLang="en-GB" sz="2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24" name="Freeform: Shape 323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4054" y="3425712"/>
            <a:ext cx="5393361" cy="221218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en-GB" dirty="0"/>
              <a:t>                                                                                   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altLang="en-GB" sz="2000" dirty="0"/>
              <a:t>Sowjanya Kare (Team lead)                                                                              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altLang="en-GB" sz="2000" dirty="0"/>
              <a:t>Shravya Bollabathini                                                                    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altLang="en-GB" sz="2000" dirty="0"/>
              <a:t>Pavani Porandla                                                                              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altLang="en-GB" sz="2000" dirty="0"/>
              <a:t>Nagalakshmi Pampana</a:t>
            </a:r>
          </a:p>
        </p:txBody>
      </p:sp>
      <p:sp>
        <p:nvSpPr>
          <p:cNvPr id="325" name="Oval 324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Freeform: Shape 325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08" name="Straight Connector 307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9" name="Freeform: Shape 328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65BEF9-54D0-0346-4DC9-FD6762466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122" y="1155574"/>
            <a:ext cx="4299827" cy="414576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1983F052-0BDA-44B2-7926-072548BE4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70" y="554605"/>
            <a:ext cx="10961915" cy="5312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4445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6F48B49D-EB87-A3B2-E1B4-FF30A82EED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55" t="2429" r="23554" b="5650"/>
          <a:stretch>
            <a:fillRect/>
          </a:stretch>
        </p:blipFill>
        <p:spPr bwMode="auto">
          <a:xfrm>
            <a:off x="968827" y="859971"/>
            <a:ext cx="5279572" cy="54809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A5009990-0CD2-2869-0F85-E32BF2466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399" y="859971"/>
            <a:ext cx="3877358" cy="54809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804F27-978F-AE0E-F335-664F480CD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494846"/>
          </a:xfrm>
        </p:spPr>
        <p:txBody>
          <a:bodyPr>
            <a:normAutofit fontScale="90000"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70C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+mn-lt"/>
                <a:ea typeface="+mn-ea"/>
                <a:cs typeface="+mn-cs"/>
              </a:rPr>
              <a:t>Payment Page</a:t>
            </a:r>
            <a:endParaRPr lang="en-IN" dirty="0">
              <a:ln w="12700">
                <a:solidFill>
                  <a:schemeClr val="accent1"/>
                </a:solidFill>
                <a:prstDash val="solid"/>
              </a:ln>
              <a:solidFill>
                <a:srgbClr val="0070C0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5591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6FF2B-7005-7100-1279-9250E84F8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1418"/>
          </a:xfrm>
        </p:spPr>
        <p:txBody>
          <a:bodyPr/>
          <a:lstStyle/>
          <a:p>
            <a:r>
              <a:rPr lang="en-US" dirty="0"/>
              <a:t>                       </a:t>
            </a:r>
            <a:r>
              <a:rPr lang="en-US" sz="32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70C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+mn-lt"/>
                <a:ea typeface="+mn-ea"/>
                <a:cs typeface="+mn-cs"/>
              </a:rPr>
              <a:t>Payment Success page</a:t>
            </a:r>
            <a:endParaRPr lang="en-IN" sz="3200" dirty="0">
              <a:ln w="12700">
                <a:solidFill>
                  <a:schemeClr val="accent1"/>
                </a:solidFill>
                <a:prstDash val="solid"/>
              </a:ln>
              <a:solidFill>
                <a:srgbClr val="0070C0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+mn-lt"/>
              <a:ea typeface="+mn-ea"/>
              <a:cs typeface="+mn-cs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A642C2B2-BBB6-2608-BB66-0516DC6CA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349" y="1295401"/>
            <a:ext cx="10343302" cy="492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8533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>
            <a:extLst>
              <a:ext uri="{FF2B5EF4-FFF2-40B4-BE49-F238E27FC236}">
                <a16:creationId xmlns:a16="http://schemas.microsoft.com/office/drawing/2014/main" id="{23210331-C7D8-E89C-7B3D-91F07A8F6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0228" y="1230082"/>
            <a:ext cx="4076312" cy="5006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>
            <a:extLst>
              <a:ext uri="{FF2B5EF4-FFF2-40B4-BE49-F238E27FC236}">
                <a16:creationId xmlns:a16="http://schemas.microsoft.com/office/drawing/2014/main" id="{2AF6B2DE-AB3B-F30D-C97D-160B28E02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43601" y="1230082"/>
            <a:ext cx="5606142" cy="4887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B6A6B8B-3A6C-65D4-857C-04A925B28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3446"/>
          </a:xfrm>
        </p:spPr>
        <p:txBody>
          <a:bodyPr/>
          <a:lstStyle/>
          <a:p>
            <a:r>
              <a:rPr lang="en-US" dirty="0"/>
              <a:t>                               </a:t>
            </a:r>
            <a:r>
              <a:rPr lang="en-US" sz="32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70C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+mn-lt"/>
                <a:ea typeface="+mn-ea"/>
                <a:cs typeface="+mn-cs"/>
              </a:rPr>
              <a:t>Admin Module</a:t>
            </a:r>
            <a:endParaRPr lang="en-IN" sz="3200" dirty="0">
              <a:ln w="12700">
                <a:solidFill>
                  <a:schemeClr val="accent1"/>
                </a:solidFill>
                <a:prstDash val="solid"/>
              </a:ln>
              <a:solidFill>
                <a:srgbClr val="0070C0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A5D613C5-A70A-05B3-578C-5039D2A16BF1}"/>
              </a:ext>
            </a:extLst>
          </p:cNvPr>
          <p:cNvSpPr/>
          <p:nvPr/>
        </p:nvSpPr>
        <p:spPr>
          <a:xfrm>
            <a:off x="5018314" y="3516086"/>
            <a:ext cx="718457" cy="3483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5684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4300" y="1"/>
            <a:ext cx="10584180" cy="796380"/>
          </a:xfrm>
        </p:spPr>
        <p:txBody>
          <a:bodyPr>
            <a:normAutofit/>
          </a:bodyPr>
          <a:lstStyle/>
          <a:p>
            <a:r>
              <a:rPr lang="en-US" altLang="en-GB" b="1" dirty="0"/>
              <a:t>                         Backend Data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40128"/>
            <a:ext cx="3069771" cy="559866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altLang="en-GB" dirty="0"/>
          </a:p>
          <a:p>
            <a:pPr marL="0" indent="0">
              <a:buNone/>
            </a:pPr>
            <a:endParaRPr lang="en-US" altLang="en-GB" dirty="0"/>
          </a:p>
          <a:p>
            <a:pPr marL="0" indent="0">
              <a:buNone/>
            </a:pPr>
            <a:r>
              <a:rPr lang="en-US" altLang="en-GB" dirty="0"/>
              <a:t>{</a:t>
            </a:r>
          </a:p>
          <a:p>
            <a:pPr marL="0" indent="0">
              <a:buNone/>
            </a:pPr>
            <a:r>
              <a:rPr lang="en-US" altLang="en-GB" dirty="0"/>
              <a:t>  "id": 1,</a:t>
            </a:r>
          </a:p>
          <a:p>
            <a:pPr marL="0" indent="0">
              <a:buNone/>
            </a:pPr>
            <a:r>
              <a:rPr lang="en-US" altLang="en-GB" dirty="0"/>
              <a:t>  “name": Bob,</a:t>
            </a:r>
          </a:p>
          <a:p>
            <a:pPr marL="0" indent="0">
              <a:buNone/>
            </a:pPr>
            <a:r>
              <a:rPr lang="en-US" altLang="en-GB" dirty="0"/>
              <a:t>  “email": 2421010,</a:t>
            </a:r>
          </a:p>
          <a:p>
            <a:pPr marL="0" indent="0">
              <a:buNone/>
            </a:pPr>
            <a:r>
              <a:rPr lang="en-US" altLang="en-GB" dirty="0"/>
              <a:t>  “phone": 25900,</a:t>
            </a:r>
          </a:p>
          <a:p>
            <a:pPr marL="0" indent="0">
              <a:buNone/>
            </a:pPr>
            <a:r>
              <a:rPr lang="en-US" altLang="en-GB" dirty="0"/>
              <a:t>“password”:,</a:t>
            </a:r>
          </a:p>
          <a:p>
            <a:pPr marL="0" indent="0">
              <a:buNone/>
            </a:pPr>
            <a:r>
              <a:rPr lang="en-US" altLang="en-GB" dirty="0"/>
              <a:t>“address”:</a:t>
            </a:r>
          </a:p>
          <a:p>
            <a:pPr marL="0" indent="0">
              <a:buNone/>
            </a:pPr>
            <a:r>
              <a:rPr lang="en-US" altLang="en-GB" dirty="0"/>
              <a:t>}</a:t>
            </a:r>
          </a:p>
          <a:p>
            <a:pPr marL="0" indent="0">
              <a:buNone/>
            </a:pPr>
            <a:endParaRPr lang="en-US" altLang="en-GB" dirty="0"/>
          </a:p>
          <a:p>
            <a:pPr marL="0" indent="0">
              <a:buNone/>
            </a:pPr>
            <a:r>
              <a:rPr lang="en-US" altLang="en-GB" dirty="0"/>
              <a:t>  User example </a:t>
            </a:r>
          </a:p>
        </p:txBody>
      </p:sp>
      <p:sp>
        <p:nvSpPr>
          <p:cNvPr id="6" name="Content Placeholder 2"/>
          <p:cNvSpPr>
            <a:spLocks noGrp="1"/>
          </p:cNvSpPr>
          <p:nvPr/>
        </p:nvSpPr>
        <p:spPr>
          <a:xfrm>
            <a:off x="4294414" y="1040129"/>
            <a:ext cx="3069771" cy="55986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GB" dirty="0"/>
          </a:p>
          <a:p>
            <a:pPr marL="0" indent="0">
              <a:buNone/>
            </a:pPr>
            <a:endParaRPr lang="en-US" altLang="en-GB" dirty="0"/>
          </a:p>
          <a:p>
            <a:pPr marL="0" indent="0">
              <a:buNone/>
            </a:pPr>
            <a:endParaRPr lang="en-US" altLang="en-GB" dirty="0"/>
          </a:p>
          <a:p>
            <a:pPr marL="0" indent="0">
              <a:buNone/>
            </a:pPr>
            <a:r>
              <a:rPr lang="en-US" altLang="en-GB" dirty="0"/>
              <a:t>{</a:t>
            </a:r>
          </a:p>
          <a:p>
            <a:pPr marL="0" indent="0">
              <a:buNone/>
            </a:pPr>
            <a:r>
              <a:rPr lang="en-US" altLang="en-GB" dirty="0"/>
              <a:t>  "id": 203,</a:t>
            </a:r>
          </a:p>
          <a:p>
            <a:pPr marL="0" indent="0">
              <a:buNone/>
            </a:pPr>
            <a:r>
              <a:rPr lang="en-US" altLang="en-GB" dirty="0"/>
              <a:t>  “name": Alice,</a:t>
            </a:r>
          </a:p>
          <a:p>
            <a:pPr marL="0" indent="0">
              <a:buNone/>
            </a:pPr>
            <a:r>
              <a:rPr lang="en-US" altLang="en-GB" dirty="0"/>
              <a:t>  “message": </a:t>
            </a:r>
          </a:p>
          <a:p>
            <a:pPr marL="0" indent="0">
              <a:buNone/>
            </a:pPr>
            <a:r>
              <a:rPr lang="en-US" altLang="en-GB" dirty="0"/>
              <a:t>}</a:t>
            </a:r>
          </a:p>
          <a:p>
            <a:pPr marL="0" indent="0">
              <a:buNone/>
            </a:pPr>
            <a:endParaRPr lang="en-US" altLang="en-GB" dirty="0"/>
          </a:p>
          <a:p>
            <a:pPr marL="0" indent="0">
              <a:buNone/>
            </a:pPr>
            <a:endParaRPr lang="en-US" altLang="en-GB" dirty="0"/>
          </a:p>
          <a:p>
            <a:pPr marL="0" indent="0">
              <a:buNone/>
            </a:pPr>
            <a:r>
              <a:rPr lang="en-US" altLang="en-GB" dirty="0"/>
              <a:t>Feedback example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3BFCF10-716D-2B93-E5FB-69C4A2CA5AF4}"/>
              </a:ext>
            </a:extLst>
          </p:cNvPr>
          <p:cNvSpPr>
            <a:spLocks noGrp="1"/>
          </p:cNvSpPr>
          <p:nvPr/>
        </p:nvSpPr>
        <p:spPr>
          <a:xfrm>
            <a:off x="7750628" y="1040129"/>
            <a:ext cx="3701143" cy="559866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GB" sz="2000" dirty="0"/>
              <a:t>{</a:t>
            </a:r>
          </a:p>
          <a:p>
            <a:pPr marL="0" indent="0">
              <a:buNone/>
            </a:pPr>
            <a:r>
              <a:rPr lang="en-US" altLang="en-GB" sz="2000" dirty="0"/>
              <a:t>  "id": b700,</a:t>
            </a:r>
          </a:p>
          <a:p>
            <a:pPr marL="0" indent="0">
              <a:buNone/>
            </a:pPr>
            <a:r>
              <a:rPr lang="en-US" altLang="en-GB" sz="2000" dirty="0"/>
              <a:t>  “brand": Toyota,</a:t>
            </a:r>
          </a:p>
          <a:p>
            <a:pPr marL="0" indent="0">
              <a:buNone/>
            </a:pPr>
            <a:r>
              <a:rPr lang="en-US" altLang="en-GB" sz="2000" dirty="0"/>
              <a:t>  “model": Camry,</a:t>
            </a:r>
          </a:p>
          <a:p>
            <a:pPr marL="0" indent="0">
              <a:buNone/>
            </a:pPr>
            <a:r>
              <a:rPr lang="en-US" altLang="en-GB" sz="2000" dirty="0"/>
              <a:t>“year”: 2022,</a:t>
            </a:r>
          </a:p>
          <a:p>
            <a:pPr marL="0" indent="0">
              <a:buNone/>
            </a:pPr>
            <a:r>
              <a:rPr lang="en-US" altLang="en-GB" sz="2000" dirty="0"/>
              <a:t>“</a:t>
            </a:r>
            <a:r>
              <a:rPr lang="en-US" altLang="en-GB" sz="2000" dirty="0" err="1"/>
              <a:t>pricePerDay</a:t>
            </a:r>
            <a:r>
              <a:rPr lang="en-US" altLang="en-GB" sz="2000" dirty="0"/>
              <a:t>”: 3500</a:t>
            </a:r>
          </a:p>
          <a:p>
            <a:pPr marL="0" indent="0">
              <a:buNone/>
            </a:pPr>
            <a:r>
              <a:rPr lang="en-US" altLang="en-GB" sz="2000" dirty="0"/>
              <a:t>“</a:t>
            </a:r>
            <a:r>
              <a:rPr lang="en-US" altLang="en-GB" sz="2000" dirty="0" err="1"/>
              <a:t>fuelType</a:t>
            </a:r>
            <a:r>
              <a:rPr lang="en-US" altLang="en-GB" sz="2000" dirty="0"/>
              <a:t>”: Petrol,</a:t>
            </a:r>
          </a:p>
          <a:p>
            <a:pPr marL="0" indent="0">
              <a:buNone/>
            </a:pPr>
            <a:r>
              <a:rPr lang="en-US" altLang="en-GB" sz="2000" dirty="0"/>
              <a:t>“</a:t>
            </a:r>
            <a:r>
              <a:rPr lang="en-US" altLang="en-GB" sz="2000" dirty="0" err="1"/>
              <a:t>seatingCapacity</a:t>
            </a:r>
            <a:r>
              <a:rPr lang="en-US" altLang="en-GB" sz="2000" dirty="0"/>
              <a:t>”: 5,</a:t>
            </a:r>
          </a:p>
          <a:p>
            <a:pPr marL="0" indent="0">
              <a:buNone/>
            </a:pPr>
            <a:r>
              <a:rPr lang="en-US" altLang="en-GB" sz="2000" dirty="0"/>
              <a:t>“mileage”: 15,</a:t>
            </a:r>
          </a:p>
          <a:p>
            <a:pPr marL="0" indent="0">
              <a:buNone/>
            </a:pPr>
            <a:r>
              <a:rPr lang="en-US" altLang="en-GB" sz="2000" dirty="0"/>
              <a:t>“color”: White,</a:t>
            </a:r>
          </a:p>
          <a:p>
            <a:pPr marL="0" indent="0">
              <a:buNone/>
            </a:pPr>
            <a:r>
              <a:rPr lang="en-US" altLang="en-GB" sz="2000" dirty="0"/>
              <a:t>“ac”: Yes,</a:t>
            </a:r>
          </a:p>
          <a:p>
            <a:pPr marL="0" indent="0">
              <a:buNone/>
            </a:pPr>
            <a:r>
              <a:rPr lang="en-US" altLang="en-GB" sz="2000" dirty="0"/>
              <a:t>“image”: /car-image</a:t>
            </a:r>
          </a:p>
          <a:p>
            <a:pPr marL="0" indent="0">
              <a:buNone/>
            </a:pPr>
            <a:r>
              <a:rPr lang="en-US" altLang="en-GB" sz="2000" dirty="0"/>
              <a:t>} </a:t>
            </a:r>
          </a:p>
          <a:p>
            <a:pPr marL="0" indent="0">
              <a:buNone/>
            </a:pPr>
            <a:r>
              <a:rPr lang="en-US" altLang="en-GB" sz="2000" dirty="0"/>
              <a:t>   </a:t>
            </a:r>
            <a:r>
              <a:rPr lang="en-US" altLang="en-GB" dirty="0"/>
              <a:t>Car example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GB" sz="5400" b="1" dirty="0"/>
              <a:t> Unit Testing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en-GB" sz="2200" dirty="0"/>
          </a:p>
          <a:p>
            <a:r>
              <a:rPr lang="en-US" altLang="en-GB" sz="2200" dirty="0"/>
              <a:t>Test methods: </a:t>
            </a:r>
            <a:r>
              <a:rPr lang="en-US" altLang="en-GB" sz="2200" dirty="0" err="1"/>
              <a:t>AboutUs</a:t>
            </a:r>
            <a:r>
              <a:rPr lang="en-US" altLang="en-GB" sz="2200" dirty="0"/>
              <a:t>, </a:t>
            </a:r>
            <a:r>
              <a:rPr lang="en-US" altLang="en-GB" sz="2200" dirty="0" err="1"/>
              <a:t>ContactUs</a:t>
            </a:r>
            <a:endParaRPr lang="en-US" altLang="en-GB" sz="2200" dirty="0"/>
          </a:p>
          <a:p>
            <a:r>
              <a:rPr lang="en-US" altLang="en-GB" sz="2200" dirty="0"/>
              <a:t>Mock APIs with </a:t>
            </a:r>
            <a:r>
              <a:rPr lang="en-US" altLang="en-GB" sz="2200" dirty="0" err="1"/>
              <a:t>HttpClientTestingModule</a:t>
            </a:r>
            <a:endParaRPr lang="en-US" altLang="en-GB" sz="2200" dirty="0"/>
          </a:p>
          <a:p>
            <a:r>
              <a:rPr lang="en-US" altLang="en-GB" sz="2200" dirty="0"/>
              <a:t>Validate forms and component logic</a:t>
            </a:r>
          </a:p>
          <a:p>
            <a:r>
              <a:rPr lang="en-US" altLang="en-GB" sz="2200" dirty="0"/>
              <a:t>Use </a:t>
            </a:r>
            <a:r>
              <a:rPr lang="en-US" altLang="en-GB" sz="2200" dirty="0" err="1"/>
              <a:t>spyOn</a:t>
            </a:r>
            <a:r>
              <a:rPr lang="en-US" altLang="en-GB" sz="2200" dirty="0"/>
              <a:t>() to track internals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altLang="en-GB" sz="5200"/>
              <a:t>Achievements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AA057C-8726-E6D0-2B31-B73F385BE3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0829462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B346109-C047-75D6-86E7-61C80A072A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7745654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altLang="en-GB" b="1"/>
              <a:t>Introduction:</a:t>
            </a:r>
            <a:endParaRPr lang="en-US" altLang="en-GB" b="1" dirty="0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45" name="Content Placeholder 2">
            <a:extLst>
              <a:ext uri="{FF2B5EF4-FFF2-40B4-BE49-F238E27FC236}">
                <a16:creationId xmlns:a16="http://schemas.microsoft.com/office/drawing/2014/main" id="{1602A482-F723-805B-53B6-E355DCA943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6391052"/>
              </p:ext>
            </p:extLst>
          </p:nvPr>
        </p:nvGraphicFramePr>
        <p:xfrm>
          <a:off x="838200" y="1825625"/>
          <a:ext cx="539336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89A320C9-9735-4D13-8279-C1C674841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92544CF4-9B52-4A7B-A4B3-88C72729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7126"/>
            <a:ext cx="11167447" cy="2018806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E75862C5-5C00-4421-BC7B-9B7B86DBC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altLang="en-GB" sz="4000" b="1"/>
              <a:t>Technology Stack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9440EF-9BE9-4AE9-8C28-00B02296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8343400"/>
              </p:ext>
            </p:extLst>
          </p:nvPr>
        </p:nvGraphicFramePr>
        <p:xfrm>
          <a:off x="1115568" y="2502946"/>
          <a:ext cx="10168129" cy="3527478"/>
        </p:xfrm>
        <a:graphic>
          <a:graphicData uri="http://schemas.openxmlformats.org/drawingml/2006/table">
            <a:tbl>
              <a:tblPr firstRow="1" bandRow="1"/>
              <a:tblGrid>
                <a:gridCol w="4926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1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42898">
                <a:tc>
                  <a:txBody>
                    <a:bodyPr/>
                    <a:lstStyle/>
                    <a:p>
                      <a:pPr marL="0" indent="0" algn="l" fontAlgn="t"/>
                      <a:r>
                        <a:rPr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Layer</a:t>
                      </a:r>
                      <a:r>
                        <a:rPr lang="en-US"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                              -</a:t>
                      </a:r>
                    </a:p>
                  </a:txBody>
                  <a:tcPr marL="55041" marR="55041" marT="55041" marB="5504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fontAlgn="t"/>
                      <a:r>
                        <a:rPr sz="2400" b="0" i="0" dirty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Tools Used</a:t>
                      </a:r>
                    </a:p>
                  </a:txBody>
                  <a:tcPr marL="55041" marR="55041" marT="55041" marB="55041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6916"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Frontend</a:t>
                      </a:r>
                      <a:r>
                        <a:rPr lang="en-US"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                         -</a:t>
                      </a: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 dirty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Angular</a:t>
                      </a:r>
                      <a:r>
                        <a:rPr lang="en-US" sz="2400" b="0" i="0" dirty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 </a:t>
                      </a:r>
                      <a:endParaRPr sz="2400" b="0" i="0" dirty="0">
                        <a:latin typeface="Times New Roman" panose="02020603050405020304" charset="0"/>
                        <a:ea typeface="fkGroteskNeue"/>
                        <a:cs typeface="Times New Roman" panose="02020603050405020304" charset="0"/>
                      </a:endParaRP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6916"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HTTP Requests</a:t>
                      </a:r>
                      <a:r>
                        <a:rPr lang="en-US"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              -</a:t>
                      </a: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 dirty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Angular </a:t>
                      </a:r>
                      <a:r>
                        <a:rPr sz="2400" b="0" i="0" dirty="0" err="1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HttpClientModule</a:t>
                      </a:r>
                      <a:endParaRPr sz="2400" b="0" i="0" dirty="0">
                        <a:latin typeface="Times New Roman" panose="02020603050405020304" charset="0"/>
                        <a:ea typeface="fkGroteskNeue"/>
                        <a:cs typeface="Times New Roman" panose="02020603050405020304" charset="0"/>
                      </a:endParaRP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6916"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Backend</a:t>
                      </a:r>
                      <a:r>
                        <a:rPr lang="en-US"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                         -</a:t>
                      </a: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 dirty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JSON Server</a:t>
                      </a: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6916"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Testing</a:t>
                      </a:r>
                      <a:r>
                        <a:rPr lang="en-US"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                           -</a:t>
                      </a: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 dirty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Jasmine</a:t>
                      </a: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6916"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Storage</a:t>
                      </a:r>
                      <a:r>
                        <a:rPr lang="en-US" sz="2400" b="0" i="0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                           -</a:t>
                      </a: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fontAlgn="base"/>
                      <a:r>
                        <a:rPr sz="2400" b="0" i="0" dirty="0" err="1">
                          <a:latin typeface="Times New Roman" panose="02020603050405020304" charset="0"/>
                          <a:ea typeface="fkGroteskNeue"/>
                          <a:cs typeface="Times New Roman" panose="02020603050405020304" charset="0"/>
                        </a:rPr>
                        <a:t>localStorage</a:t>
                      </a:r>
                      <a:endParaRPr sz="2400" b="0" i="0" dirty="0">
                        <a:latin typeface="Times New Roman" panose="02020603050405020304" charset="0"/>
                        <a:ea typeface="fkGroteskNeue"/>
                        <a:cs typeface="Times New Roman" panose="02020603050405020304" charset="0"/>
                      </a:endParaRPr>
                    </a:p>
                  </a:txBody>
                  <a:tcPr marL="55041" marR="55041" marT="82050" marB="820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7" name="Graphic 6" descr="Car">
            <a:extLst>
              <a:ext uri="{FF2B5EF4-FFF2-40B4-BE49-F238E27FC236}">
                <a16:creationId xmlns:a16="http://schemas.microsoft.com/office/drawing/2014/main" id="{EFE970A8-7CD6-27F9-DEFA-28F38851A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84562" y="363473"/>
            <a:ext cx="2199134" cy="2199134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altLang="en-GB" sz="4200" b="1" dirty="0"/>
              <a:t>Core Functionalities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4733F48-BEC2-BD77-C84D-640B9638C4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765519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Graphic 5" descr="Car">
            <a:extLst>
              <a:ext uri="{FF2B5EF4-FFF2-40B4-BE49-F238E27FC236}">
                <a16:creationId xmlns:a16="http://schemas.microsoft.com/office/drawing/2014/main" id="{F88B9900-A17F-885D-A7FE-4AF6A94DBF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3002" y="3704575"/>
            <a:ext cx="2512602" cy="2512602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en-GB" sz="5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Application  Modules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22DA6B9-754B-B3B3-C802-44D28E0836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0766807"/>
              </p:ext>
            </p:extLst>
          </p:nvPr>
        </p:nvGraphicFramePr>
        <p:xfrm>
          <a:off x="6099048" y="621792"/>
          <a:ext cx="525780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altLang="en-GB" sz="5200" b="1"/>
              <a:t>Key Features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8BCE0D2-87E2-ABDD-D174-53792D07EA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91329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3083CEA-7E13-CB65-103F-3FF0C1139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14" y="881743"/>
            <a:ext cx="9933969" cy="56279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BC3886-77A4-783D-5654-E53463146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6200" y="103869"/>
            <a:ext cx="12268200" cy="636360"/>
          </a:xfrm>
        </p:spPr>
        <p:txBody>
          <a:bodyPr>
            <a:normAutofit fontScale="90000"/>
          </a:bodyPr>
          <a:lstStyle/>
          <a:p>
            <a:r>
              <a:rPr lang="en-US" dirty="0"/>
              <a:t>                                </a:t>
            </a:r>
            <a:endParaRPr lang="en-IN" sz="36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10413D-5C8E-4167-104E-6E39701059FD}"/>
              </a:ext>
            </a:extLst>
          </p:cNvPr>
          <p:cNvSpPr/>
          <p:nvPr/>
        </p:nvSpPr>
        <p:spPr>
          <a:xfrm>
            <a:off x="4932965" y="68106"/>
            <a:ext cx="297921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70C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Landing Page</a:t>
            </a:r>
          </a:p>
        </p:txBody>
      </p:sp>
    </p:spTree>
    <p:extLst>
      <p:ext uri="{BB962C8B-B14F-4D97-AF65-F5344CB8AC3E}">
        <p14:creationId xmlns:p14="http://schemas.microsoft.com/office/powerpoint/2010/main" val="84479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row: Right 5">
            <a:extLst>
              <a:ext uri="{FF2B5EF4-FFF2-40B4-BE49-F238E27FC236}">
                <a16:creationId xmlns:a16="http://schemas.microsoft.com/office/drawing/2014/main" id="{7695552D-8B51-8C32-75A2-E4488C2E80E3}"/>
              </a:ext>
            </a:extLst>
          </p:cNvPr>
          <p:cNvSpPr/>
          <p:nvPr/>
        </p:nvSpPr>
        <p:spPr>
          <a:xfrm>
            <a:off x="5246913" y="3429000"/>
            <a:ext cx="1115559" cy="250371"/>
          </a:xfrm>
          <a:prstGeom prst="rightArrow">
            <a:avLst>
              <a:gd name="adj1" fmla="val 70243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E5BFD1-4A90-0203-5456-AACA2EC2E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948" y="1127091"/>
            <a:ext cx="4932091" cy="517573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267832-D0E9-1191-338A-A4C885607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585" y="1127092"/>
            <a:ext cx="4474852" cy="517573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A112F326-8A47-204F-170C-DF5589881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1932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                            </a:t>
            </a:r>
            <a:r>
              <a:rPr lang="en-US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70C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+mn-lt"/>
                <a:ea typeface="+mn-ea"/>
                <a:cs typeface="+mn-cs"/>
              </a:rPr>
              <a:t>Register &amp; Login page</a:t>
            </a:r>
            <a:endParaRPr lang="en-IN" dirty="0">
              <a:ln w="12700">
                <a:solidFill>
                  <a:schemeClr val="accent1"/>
                </a:solidFill>
                <a:prstDash val="solid"/>
              </a:ln>
              <a:solidFill>
                <a:srgbClr val="0070C0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4478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4E0E391D-6A99-57B8-0B69-A61431EA5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857" y="1198790"/>
            <a:ext cx="9405257" cy="50466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232166-BC83-30C1-F8F8-D96337699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0161"/>
          </a:xfrm>
        </p:spPr>
        <p:txBody>
          <a:bodyPr>
            <a:noAutofit/>
          </a:bodyPr>
          <a:lstStyle/>
          <a:p>
            <a:r>
              <a:rPr lang="en-US" sz="4000" b="1" dirty="0"/>
              <a:t>                                   </a:t>
            </a:r>
            <a:r>
              <a:rPr lang="en-US" sz="40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70C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+mn-lt"/>
                <a:ea typeface="+mn-ea"/>
                <a:cs typeface="+mn-cs"/>
              </a:rPr>
              <a:t>Dashboard</a:t>
            </a:r>
            <a:endParaRPr lang="en-IN" sz="4000" dirty="0">
              <a:ln w="12700">
                <a:solidFill>
                  <a:schemeClr val="accent1"/>
                </a:solidFill>
                <a:prstDash val="solid"/>
              </a:ln>
              <a:solidFill>
                <a:srgbClr val="0070C0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1190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450</Words>
  <Application>Microsoft Office PowerPoint</Application>
  <PresentationFormat>Widescreen</PresentationFormat>
  <Paragraphs>102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Calibri</vt:lpstr>
      <vt:lpstr>Calibri Light</vt:lpstr>
      <vt:lpstr>Times New Roman</vt:lpstr>
      <vt:lpstr>Office Theme</vt:lpstr>
      <vt:lpstr>EasyRent An Angular-Based Car Rental Application </vt:lpstr>
      <vt:lpstr>Introduction:</vt:lpstr>
      <vt:lpstr>Technology Stack</vt:lpstr>
      <vt:lpstr>Core Functionalities</vt:lpstr>
      <vt:lpstr>Application  Modules</vt:lpstr>
      <vt:lpstr>Key Features</vt:lpstr>
      <vt:lpstr>                                </vt:lpstr>
      <vt:lpstr>                            Register &amp; Login page</vt:lpstr>
      <vt:lpstr>                                   Dashboard</vt:lpstr>
      <vt:lpstr>PowerPoint Presentation</vt:lpstr>
      <vt:lpstr>                             Payment Page</vt:lpstr>
      <vt:lpstr>                       Payment Success page</vt:lpstr>
      <vt:lpstr>                               Admin Module</vt:lpstr>
      <vt:lpstr>                         Backend Data Structure</vt:lpstr>
      <vt:lpstr> Unit Testing</vt:lpstr>
      <vt:lpstr>Achievements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SmartBank An Angular-Based Banking Application</dc:title>
  <dc:creator>JALADI NIMMI</dc:creator>
  <cp:lastModifiedBy>Nagalakshmi, Pampana (Cognizant)</cp:lastModifiedBy>
  <cp:revision>16</cp:revision>
  <dcterms:created xsi:type="dcterms:W3CDTF">2025-07-20T11:22:02Z</dcterms:created>
  <dcterms:modified xsi:type="dcterms:W3CDTF">2025-07-22T12:38:56Z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E70E08F1782540168DF4D7866AE2F7C2_11</vt:lpwstr>
  </property>
  <property fmtid="{D5CDD505-2E9C-101B-9397-08002B2CF9AE}" pid="3" name="KSOProductBuildVer">
    <vt:lpwstr>2057-12.2.0.21936</vt:lpwstr>
  </property>
</Properties>
</file>

<file path=docProps/thumbnail.jpeg>
</file>